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7" r:id="rId16"/>
    <p:sldId id="275" r:id="rId17"/>
    <p:sldId id="278" r:id="rId18"/>
    <p:sldId id="279" r:id="rId19"/>
    <p:sldId id="281" r:id="rId20"/>
    <p:sldId id="282" r:id="rId21"/>
    <p:sldId id="280" r:id="rId22"/>
    <p:sldId id="283" r:id="rId23"/>
    <p:sldId id="285" r:id="rId24"/>
    <p:sldId id="286" r:id="rId25"/>
    <p:sldId id="287" r:id="rId26"/>
    <p:sldId id="284" r:id="rId27"/>
    <p:sldId id="288" r:id="rId28"/>
    <p:sldId id="289" r:id="rId29"/>
    <p:sldId id="290" r:id="rId30"/>
    <p:sldId id="291" r:id="rId31"/>
    <p:sldId id="29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AB397-5E32-4F6C-A05A-1041F62585F1}" v="270" dt="2021-05-14T08:37:35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1"/>
  </p:normalViewPr>
  <p:slideViewPr>
    <p:cSldViewPr snapToGrid="0" snapToObjects="1">
      <p:cViewPr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rro Bañón." userId="23d2fcc60f84f2bb" providerId="LiveId" clId="{59DAB397-5E32-4F6C-A05A-1041F62585F1}"/>
    <pc:docChg chg="undo custSel addSld modSld modMainMaster">
      <pc:chgData name="Navarro Bañón." userId="23d2fcc60f84f2bb" providerId="LiveId" clId="{59DAB397-5E32-4F6C-A05A-1041F62585F1}" dt="2021-05-14T08:56:26.018" v="523" actId="20577"/>
      <pc:docMkLst>
        <pc:docMk/>
      </pc:docMkLst>
      <pc:sldChg chg="addSp modSp mod modTransition setBg modAnim">
        <pc:chgData name="Navarro Bañón." userId="23d2fcc60f84f2bb" providerId="LiveId" clId="{59DAB397-5E32-4F6C-A05A-1041F62585F1}" dt="2021-05-14T08:24:13.926" v="463"/>
        <pc:sldMkLst>
          <pc:docMk/>
          <pc:sldMk cId="1198301660" sldId="256"/>
        </pc:sldMkLst>
        <pc:spChg chg="mod">
          <ac:chgData name="Navarro Bañón." userId="23d2fcc60f84f2bb" providerId="LiveId" clId="{59DAB397-5E32-4F6C-A05A-1041F62585F1}" dt="2021-05-14T08:24:13.926" v="463"/>
          <ac:spMkLst>
            <pc:docMk/>
            <pc:sldMk cId="1198301660" sldId="256"/>
            <ac:spMk id="2" creationId="{89DC126D-7249-C649-A0E6-574D6FB9E3C6}"/>
          </ac:spMkLst>
        </pc:spChg>
        <pc:spChg chg="mod">
          <ac:chgData name="Navarro Bañón." userId="23d2fcc60f84f2bb" providerId="LiveId" clId="{59DAB397-5E32-4F6C-A05A-1041F62585F1}" dt="2021-05-14T08:24:13.926" v="463"/>
          <ac:spMkLst>
            <pc:docMk/>
            <pc:sldMk cId="1198301660" sldId="256"/>
            <ac:spMk id="3" creationId="{72F6BCCD-FB73-684B-9276-7347F08A6156}"/>
          </ac:spMkLst>
        </pc:spChg>
        <pc:picChg chg="add mod">
          <ac:chgData name="Navarro Bañón." userId="23d2fcc60f84f2bb" providerId="LiveId" clId="{59DAB397-5E32-4F6C-A05A-1041F62585F1}" dt="2021-05-14T08:23:05.240" v="441" actId="1076"/>
          <ac:picMkLst>
            <pc:docMk/>
            <pc:sldMk cId="1198301660" sldId="256"/>
            <ac:picMk id="4" creationId="{99B041D5-60B5-45BB-99C3-3E297ADDCFEC}"/>
          </ac:picMkLst>
        </pc:picChg>
      </pc:sldChg>
      <pc:sldChg chg="delSp modTransition setBg delDesignElem">
        <pc:chgData name="Navarro Bañón." userId="23d2fcc60f84f2bb" providerId="LiveId" clId="{59DAB397-5E32-4F6C-A05A-1041F62585F1}" dt="2021-05-14T08:12:16.984" v="229"/>
        <pc:sldMkLst>
          <pc:docMk/>
          <pc:sldMk cId="4211634486" sldId="257"/>
        </pc:sldMkLst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211634486" sldId="257"/>
            <ac:spMk id="7" creationId="{B32F73EB-B46F-4F77-B3DC-7C374906F3B4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211634486" sldId="257"/>
            <ac:spMk id="9" creationId="{ADDB10B3-CF45-4294-8994-0E8AD1FC6ECB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211634486" sldId="257"/>
            <ac:spMk id="11" creationId="{5145417F-1D1B-48A7-B4DA-BAD73B02C81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211634486" sldId="257"/>
            <ac:spMk id="13" creationId="{13CF9D9F-1672-4D0C-934E-CD9EE1BE54BA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211634486" sldId="257"/>
            <ac:spMk id="20" creationId="{B66F8A2C-B8CF-4B20-9A73-2ADCF630275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211634486" sldId="257"/>
            <ac:spMk id="22" creationId="{180C23B1-7427-4DF4-BFF1-60CD7E93BC5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211634486" sldId="257"/>
            <ac:spMk id="24" creationId="{B5DD78E9-DE0D-47AF-A0DB-F475221E3DC7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211634486" sldId="257"/>
            <ac:spMk id="26" creationId="{A118D329-2010-4A15-B57C-429FFAE35B11}"/>
          </ac:spMkLst>
        </pc:spChg>
        <pc:grpChg chg="del">
          <ac:chgData name="Navarro Bañón." userId="23d2fcc60f84f2bb" providerId="LiveId" clId="{59DAB397-5E32-4F6C-A05A-1041F62585F1}" dt="2021-05-14T08:11:02.083" v="225"/>
          <ac:grpSpMkLst>
            <pc:docMk/>
            <pc:sldMk cId="4211634486" sldId="257"/>
            <ac:grpSpMk id="15" creationId="{1558C702-CA14-4264-B8FC-A5120F75DE0A}"/>
          </ac:grpSpMkLst>
        </pc:grp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4211634486" sldId="257"/>
            <ac:cxnSpMk id="28" creationId="{994262BC-EE98-4BD6-82DB-4955E8DCC290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4:26.985" v="499" actId="122"/>
        <pc:sldMkLst>
          <pc:docMk/>
          <pc:sldMk cId="2662942609" sldId="260"/>
        </pc:sldMkLst>
        <pc:spChg chg="mod">
          <ac:chgData name="Navarro Bañón." userId="23d2fcc60f84f2bb" providerId="LiveId" clId="{59DAB397-5E32-4F6C-A05A-1041F62585F1}" dt="2021-05-14T08:34:26.985" v="499" actId="122"/>
          <ac:spMkLst>
            <pc:docMk/>
            <pc:sldMk cId="2662942609" sldId="260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662942609" sldId="260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662942609" sldId="260"/>
            <ac:spMk id="10" creationId="{F65EEA05-AD42-442F-B6C6-CB9FC289426E}"/>
          </ac:spMkLst>
        </pc:spChg>
        <pc:spChg chg="add">
          <ac:chgData name="Navarro Bañón." userId="23d2fcc60f84f2bb" providerId="LiveId" clId="{59DAB397-5E32-4F6C-A05A-1041F62585F1}" dt="2021-05-14T08:24:39.949" v="466" actId="26606"/>
          <ac:spMkLst>
            <pc:docMk/>
            <pc:sldMk cId="2662942609" sldId="260"/>
            <ac:spMk id="11" creationId="{989BE678-777B-482A-A616-FEDC47B162E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662942609" sldId="260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662942609" sldId="260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4:39.949" v="466" actId="26606"/>
          <ac:spMkLst>
            <pc:docMk/>
            <pc:sldMk cId="2662942609" sldId="260"/>
            <ac:spMk id="20" creationId="{D28BE0C3-2102-4820-B88B-A448B1840D14}"/>
          </ac:spMkLst>
        </pc:spChg>
        <pc:spChg chg="add">
          <ac:chgData name="Navarro Bañón." userId="23d2fcc60f84f2bb" providerId="LiveId" clId="{59DAB397-5E32-4F6C-A05A-1041F62585F1}" dt="2021-05-14T08:24:39.949" v="466" actId="26606"/>
          <ac:spMkLst>
            <pc:docMk/>
            <pc:sldMk cId="2662942609" sldId="260"/>
            <ac:spMk id="22" creationId="{C6A81905-F480-46A4-BC10-215D24EA1AE6}"/>
          </ac:spMkLst>
        </pc:spChg>
        <pc:spChg chg="add">
          <ac:chgData name="Navarro Bañón." userId="23d2fcc60f84f2bb" providerId="LiveId" clId="{59DAB397-5E32-4F6C-A05A-1041F62585F1}" dt="2021-05-14T08:24:39.949" v="466" actId="26606"/>
          <ac:spMkLst>
            <pc:docMk/>
            <pc:sldMk cId="2662942609" sldId="260"/>
            <ac:spMk id="24" creationId="{36FD4D9D-3784-41E8-8405-A42B72F51331}"/>
          </ac:spMkLst>
        </pc:spChg>
        <pc:spChg chg="add">
          <ac:chgData name="Navarro Bañón." userId="23d2fcc60f84f2bb" providerId="LiveId" clId="{59DAB397-5E32-4F6C-A05A-1041F62585F1}" dt="2021-05-14T08:24:39.949" v="466" actId="26606"/>
          <ac:spMkLst>
            <pc:docMk/>
            <pc:sldMk cId="2662942609" sldId="260"/>
            <ac:spMk id="26" creationId="{60817A52-B891-4228-A61E-0C0A57632DDA}"/>
          </ac:spMkLst>
        </pc:spChg>
        <pc:picChg chg="mod">
          <ac:chgData name="Navarro Bañón." userId="23d2fcc60f84f2bb" providerId="LiveId" clId="{59DAB397-5E32-4F6C-A05A-1041F62585F1}" dt="2021-05-14T08:24:39.949" v="466" actId="26606"/>
          <ac:picMkLst>
            <pc:docMk/>
            <pc:sldMk cId="2662942609" sldId="260"/>
            <ac:picMk id="5" creationId="{EF5BC374-826F-1547-BBEA-3062F2266AC0}"/>
          </ac:picMkLst>
        </pc:picChg>
        <pc:picChg chg="add">
          <ac:chgData name="Navarro Bañón." userId="23d2fcc60f84f2bb" providerId="LiveId" clId="{59DAB397-5E32-4F6C-A05A-1041F62585F1}" dt="2021-05-14T08:24:39.949" v="466" actId="26606"/>
          <ac:picMkLst>
            <pc:docMk/>
            <pc:sldMk cId="2662942609" sldId="260"/>
            <ac:picMk id="7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4:39.949" v="466" actId="26606"/>
          <ac:picMkLst>
            <pc:docMk/>
            <pc:sldMk cId="2662942609" sldId="260"/>
            <ac:picMk id="9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4:39.949" v="466" actId="26606"/>
          <ac:picMkLst>
            <pc:docMk/>
            <pc:sldMk cId="2662942609" sldId="260"/>
            <ac:picMk id="13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4:39.949" v="466" actId="26606"/>
          <ac:picMkLst>
            <pc:docMk/>
            <pc:sldMk cId="2662942609" sldId="260"/>
            <ac:picMk id="18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2662942609" sldId="260"/>
            <ac:cxnSpMk id="16" creationId="{0DD76B5F-5BAA-48C6-9065-9AEF15D30B4E}"/>
          </ac:cxnSpMkLst>
        </pc:cxnChg>
      </pc:sldChg>
      <pc:sldChg chg="addSp delSp modSp mod modTransition setBg setClrOvrMap delDesignElem">
        <pc:chgData name="Navarro Bañón." userId="23d2fcc60f84f2bb" providerId="LiveId" clId="{59DAB397-5E32-4F6C-A05A-1041F62585F1}" dt="2021-05-14T08:34:37.402" v="501" actId="122"/>
        <pc:sldMkLst>
          <pc:docMk/>
          <pc:sldMk cId="3251323739" sldId="262"/>
        </pc:sldMkLst>
        <pc:spChg chg="mod">
          <ac:chgData name="Navarro Bañón." userId="23d2fcc60f84f2bb" providerId="LiveId" clId="{59DAB397-5E32-4F6C-A05A-1041F62585F1}" dt="2021-05-14T08:34:37.402" v="501" actId="122"/>
          <ac:spMkLst>
            <pc:docMk/>
            <pc:sldMk cId="3251323739" sldId="262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251323739" sldId="262"/>
            <ac:spMk id="8" creationId="{3E25BDA2-3F4D-4B38-90E7-989465ECDDCF}"/>
          </ac:spMkLst>
        </pc:spChg>
        <pc:spChg chg="add del">
          <ac:chgData name="Navarro Bañón." userId="23d2fcc60f84f2bb" providerId="LiveId" clId="{59DAB397-5E32-4F6C-A05A-1041F62585F1}" dt="2021-05-14T08:24:13.926" v="463"/>
          <ac:spMkLst>
            <pc:docMk/>
            <pc:sldMk cId="3251323739" sldId="262"/>
            <ac:spMk id="9" creationId="{E49CC64F-7275-4E33-961B-0C5CDC43987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251323739" sldId="262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251323739" sldId="262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251323739" sldId="262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4:57.235" v="467" actId="26606"/>
          <ac:spMkLst>
            <pc:docMk/>
            <pc:sldMk cId="3251323739" sldId="262"/>
            <ac:spMk id="15" creationId="{989BE678-777B-482A-A616-FEDC47B162E5}"/>
          </ac:spMkLst>
        </pc:spChg>
        <pc:spChg chg="add">
          <ac:chgData name="Navarro Bañón." userId="23d2fcc60f84f2bb" providerId="LiveId" clId="{59DAB397-5E32-4F6C-A05A-1041F62585F1}" dt="2021-05-14T08:24:57.235" v="467" actId="26606"/>
          <ac:spMkLst>
            <pc:docMk/>
            <pc:sldMk cId="3251323739" sldId="262"/>
            <ac:spMk id="22" creationId="{D28BE0C3-2102-4820-B88B-A448B1840D14}"/>
          </ac:spMkLst>
        </pc:spChg>
        <pc:spChg chg="add">
          <ac:chgData name="Navarro Bañón." userId="23d2fcc60f84f2bb" providerId="LiveId" clId="{59DAB397-5E32-4F6C-A05A-1041F62585F1}" dt="2021-05-14T08:24:57.235" v="467" actId="26606"/>
          <ac:spMkLst>
            <pc:docMk/>
            <pc:sldMk cId="3251323739" sldId="262"/>
            <ac:spMk id="24" creationId="{C6A81905-F480-46A4-BC10-215D24EA1AE6}"/>
          </ac:spMkLst>
        </pc:spChg>
        <pc:spChg chg="add">
          <ac:chgData name="Navarro Bañón." userId="23d2fcc60f84f2bb" providerId="LiveId" clId="{59DAB397-5E32-4F6C-A05A-1041F62585F1}" dt="2021-05-14T08:24:57.235" v="467" actId="26606"/>
          <ac:spMkLst>
            <pc:docMk/>
            <pc:sldMk cId="3251323739" sldId="262"/>
            <ac:spMk id="26" creationId="{36FD4D9D-3784-41E8-8405-A42B72F51331}"/>
          </ac:spMkLst>
        </pc:spChg>
        <pc:spChg chg="add">
          <ac:chgData name="Navarro Bañón." userId="23d2fcc60f84f2bb" providerId="LiveId" clId="{59DAB397-5E32-4F6C-A05A-1041F62585F1}" dt="2021-05-14T08:24:57.235" v="467" actId="26606"/>
          <ac:spMkLst>
            <pc:docMk/>
            <pc:sldMk cId="3251323739" sldId="262"/>
            <ac:spMk id="28" creationId="{60817A52-B891-4228-A61E-0C0A57632DDA}"/>
          </ac:spMkLst>
        </pc:spChg>
        <pc:picChg chg="mod">
          <ac:chgData name="Navarro Bañón." userId="23d2fcc60f84f2bb" providerId="LiveId" clId="{59DAB397-5E32-4F6C-A05A-1041F62585F1}" dt="2021-05-14T08:24:57.235" v="467" actId="26606"/>
          <ac:picMkLst>
            <pc:docMk/>
            <pc:sldMk cId="3251323739" sldId="262"/>
            <ac:picMk id="7" creationId="{E27912B5-2C9A-444B-A473-F6ECC08D79FF}"/>
          </ac:picMkLst>
        </pc:picChg>
        <pc:picChg chg="add">
          <ac:chgData name="Navarro Bañón." userId="23d2fcc60f84f2bb" providerId="LiveId" clId="{59DAB397-5E32-4F6C-A05A-1041F62585F1}" dt="2021-05-14T08:24:57.235" v="467" actId="26606"/>
          <ac:picMkLst>
            <pc:docMk/>
            <pc:sldMk cId="3251323739" sldId="262"/>
            <ac:picMk id="11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4:57.235" v="467" actId="26606"/>
          <ac:picMkLst>
            <pc:docMk/>
            <pc:sldMk cId="3251323739" sldId="262"/>
            <ac:picMk id="13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4:57.235" v="467" actId="26606"/>
          <ac:picMkLst>
            <pc:docMk/>
            <pc:sldMk cId="3251323739" sldId="262"/>
            <ac:picMk id="18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4:57.235" v="467" actId="26606"/>
          <ac:picMkLst>
            <pc:docMk/>
            <pc:sldMk cId="3251323739" sldId="262"/>
            <ac:picMk id="20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3251323739" sldId="262"/>
            <ac:cxnSpMk id="16" creationId="{0DD76B5F-5BAA-48C6-9065-9AEF15D30B4E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4:47.153" v="502" actId="122"/>
        <pc:sldMkLst>
          <pc:docMk/>
          <pc:sldMk cId="838565730" sldId="263"/>
        </pc:sldMkLst>
        <pc:spChg chg="mod">
          <ac:chgData name="Navarro Bañón." userId="23d2fcc60f84f2bb" providerId="LiveId" clId="{59DAB397-5E32-4F6C-A05A-1041F62585F1}" dt="2021-05-14T08:34:47.153" v="502" actId="122"/>
          <ac:spMkLst>
            <pc:docMk/>
            <pc:sldMk cId="838565730" sldId="263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838565730" sldId="263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838565730" sldId="263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838565730" sldId="263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838565730" sldId="263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5:20.005" v="468" actId="26606"/>
          <ac:spMkLst>
            <pc:docMk/>
            <pc:sldMk cId="838565730" sldId="263"/>
            <ac:spMk id="15" creationId="{989BE678-777B-482A-A616-FEDC47B162E5}"/>
          </ac:spMkLst>
        </pc:spChg>
        <pc:spChg chg="add">
          <ac:chgData name="Navarro Bañón." userId="23d2fcc60f84f2bb" providerId="LiveId" clId="{59DAB397-5E32-4F6C-A05A-1041F62585F1}" dt="2021-05-14T08:25:20.005" v="468" actId="26606"/>
          <ac:spMkLst>
            <pc:docMk/>
            <pc:sldMk cId="838565730" sldId="263"/>
            <ac:spMk id="21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5:20.005" v="468" actId="26606"/>
          <ac:picMkLst>
            <pc:docMk/>
            <pc:sldMk cId="838565730" sldId="263"/>
            <ac:picMk id="6" creationId="{BA99CF57-5F91-C041-A1FD-F8FF3AFB9713}"/>
          </ac:picMkLst>
        </pc:picChg>
        <pc:picChg chg="add">
          <ac:chgData name="Navarro Bañón." userId="23d2fcc60f84f2bb" providerId="LiveId" clId="{59DAB397-5E32-4F6C-A05A-1041F62585F1}" dt="2021-05-14T08:25:20.005" v="468" actId="26606"/>
          <ac:picMkLst>
            <pc:docMk/>
            <pc:sldMk cId="838565730" sldId="263"/>
            <ac:picMk id="11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5:20.005" v="468" actId="26606"/>
          <ac:picMkLst>
            <pc:docMk/>
            <pc:sldMk cId="838565730" sldId="263"/>
            <ac:picMk id="13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5:20.005" v="468" actId="26606"/>
          <ac:picMkLst>
            <pc:docMk/>
            <pc:sldMk cId="838565730" sldId="263"/>
            <ac:picMk id="17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5:20.005" v="468" actId="26606"/>
          <ac:picMkLst>
            <pc:docMk/>
            <pc:sldMk cId="838565730" sldId="263"/>
            <ac:picMk id="19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838565730" sldId="263"/>
            <ac:cxnSpMk id="16" creationId="{0DD76B5F-5BAA-48C6-9065-9AEF15D30B4E}"/>
          </ac:cxnSpMkLst>
        </pc:cxnChg>
      </pc:sldChg>
      <pc:sldChg chg="delSp modTransition setBg delDesignElem">
        <pc:chgData name="Navarro Bañón." userId="23d2fcc60f84f2bb" providerId="LiveId" clId="{59DAB397-5E32-4F6C-A05A-1041F62585F1}" dt="2021-05-14T08:12:16.984" v="229"/>
        <pc:sldMkLst>
          <pc:docMk/>
          <pc:sldMk cId="493172142" sldId="265"/>
        </pc:sldMkLst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93172142" sldId="265"/>
            <ac:spMk id="7" creationId="{B32F73EB-B46F-4F77-B3DC-7C374906F3B4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93172142" sldId="265"/>
            <ac:spMk id="9" creationId="{ADDB10B3-CF45-4294-8994-0E8AD1FC6ECB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93172142" sldId="265"/>
            <ac:spMk id="11" creationId="{5145417F-1D1B-48A7-B4DA-BAD73B02C81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93172142" sldId="265"/>
            <ac:spMk id="13" creationId="{13CF9D9F-1672-4D0C-934E-CD9EE1BE54BA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93172142" sldId="265"/>
            <ac:spMk id="20" creationId="{B66F8A2C-B8CF-4B20-9A73-2ADCF630275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93172142" sldId="265"/>
            <ac:spMk id="22" creationId="{180C23B1-7427-4DF4-BFF1-60CD7E93BC5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93172142" sldId="265"/>
            <ac:spMk id="24" creationId="{B5DD78E9-DE0D-47AF-A0DB-F475221E3DC7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93172142" sldId="265"/>
            <ac:spMk id="26" creationId="{A118D329-2010-4A15-B57C-429FFAE35B11}"/>
          </ac:spMkLst>
        </pc:spChg>
        <pc:grpChg chg="del">
          <ac:chgData name="Navarro Bañón." userId="23d2fcc60f84f2bb" providerId="LiveId" clId="{59DAB397-5E32-4F6C-A05A-1041F62585F1}" dt="2021-05-14T08:11:02.083" v="225"/>
          <ac:grpSpMkLst>
            <pc:docMk/>
            <pc:sldMk cId="493172142" sldId="265"/>
            <ac:grpSpMk id="15" creationId="{1558C702-CA14-4264-B8FC-A5120F75DE0A}"/>
          </ac:grpSpMkLst>
        </pc:grp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493172142" sldId="265"/>
            <ac:cxnSpMk id="28" creationId="{994262BC-EE98-4BD6-82DB-4955E8DCC290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5:01.762" v="503" actId="122"/>
        <pc:sldMkLst>
          <pc:docMk/>
          <pc:sldMk cId="3734702255" sldId="266"/>
        </pc:sldMkLst>
        <pc:spChg chg="mod">
          <ac:chgData name="Navarro Bañón." userId="23d2fcc60f84f2bb" providerId="LiveId" clId="{59DAB397-5E32-4F6C-A05A-1041F62585F1}" dt="2021-05-14T08:35:01.762" v="503" actId="122"/>
          <ac:spMkLst>
            <pc:docMk/>
            <pc:sldMk cId="3734702255" sldId="266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734702255" sldId="266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734702255" sldId="266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734702255" sldId="266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734702255" sldId="266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5:36.568" v="469" actId="26606"/>
          <ac:spMkLst>
            <pc:docMk/>
            <pc:sldMk cId="3734702255" sldId="266"/>
            <ac:spMk id="15" creationId="{989BE678-777B-482A-A616-FEDC47B162E5}"/>
          </ac:spMkLst>
        </pc:spChg>
        <pc:spChg chg="add">
          <ac:chgData name="Navarro Bañón." userId="23d2fcc60f84f2bb" providerId="LiveId" clId="{59DAB397-5E32-4F6C-A05A-1041F62585F1}" dt="2021-05-14T08:25:36.568" v="469" actId="26606"/>
          <ac:spMkLst>
            <pc:docMk/>
            <pc:sldMk cId="3734702255" sldId="266"/>
            <ac:spMk id="21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5:36.568" v="469" actId="26606"/>
          <ac:picMkLst>
            <pc:docMk/>
            <pc:sldMk cId="3734702255" sldId="266"/>
            <ac:picMk id="6" creationId="{5F09DC9C-06EA-2648-BDFF-D39684A63E7B}"/>
          </ac:picMkLst>
        </pc:picChg>
        <pc:picChg chg="add">
          <ac:chgData name="Navarro Bañón." userId="23d2fcc60f84f2bb" providerId="LiveId" clId="{59DAB397-5E32-4F6C-A05A-1041F62585F1}" dt="2021-05-14T08:25:36.568" v="469" actId="26606"/>
          <ac:picMkLst>
            <pc:docMk/>
            <pc:sldMk cId="3734702255" sldId="266"/>
            <ac:picMk id="11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5:36.568" v="469" actId="26606"/>
          <ac:picMkLst>
            <pc:docMk/>
            <pc:sldMk cId="3734702255" sldId="266"/>
            <ac:picMk id="13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5:36.568" v="469" actId="26606"/>
          <ac:picMkLst>
            <pc:docMk/>
            <pc:sldMk cId="3734702255" sldId="266"/>
            <ac:picMk id="17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5:36.568" v="469" actId="26606"/>
          <ac:picMkLst>
            <pc:docMk/>
            <pc:sldMk cId="3734702255" sldId="266"/>
            <ac:picMk id="19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3734702255" sldId="266"/>
            <ac:cxnSpMk id="16" creationId="{0DD76B5F-5BAA-48C6-9065-9AEF15D30B4E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5:12.633" v="504" actId="122"/>
        <pc:sldMkLst>
          <pc:docMk/>
          <pc:sldMk cId="1079706572" sldId="267"/>
        </pc:sldMkLst>
        <pc:spChg chg="mod">
          <ac:chgData name="Navarro Bañón." userId="23d2fcc60f84f2bb" providerId="LiveId" clId="{59DAB397-5E32-4F6C-A05A-1041F62585F1}" dt="2021-05-14T08:35:12.633" v="504" actId="122"/>
          <ac:spMkLst>
            <pc:docMk/>
            <pc:sldMk cId="1079706572" sldId="267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079706572" sldId="267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079706572" sldId="267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079706572" sldId="267"/>
            <ac:spMk id="12" creationId="{BC96869A-A70D-42F7-876F-605CB1718F20}"/>
          </ac:spMkLst>
        </pc:spChg>
        <pc:spChg chg="add">
          <ac:chgData name="Navarro Bañón." userId="23d2fcc60f84f2bb" providerId="LiveId" clId="{59DAB397-5E32-4F6C-A05A-1041F62585F1}" dt="2021-05-14T08:25:47.326" v="470" actId="26606"/>
          <ac:spMkLst>
            <pc:docMk/>
            <pc:sldMk cId="1079706572" sldId="267"/>
            <ac:spMk id="13" creationId="{989BE678-777B-482A-A616-FEDC47B162E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079706572" sldId="267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5:47.326" v="470" actId="26606"/>
          <ac:spMkLst>
            <pc:docMk/>
            <pc:sldMk cId="1079706572" sldId="267"/>
            <ac:spMk id="22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5:47.326" v="470" actId="26606"/>
          <ac:picMkLst>
            <pc:docMk/>
            <pc:sldMk cId="1079706572" sldId="267"/>
            <ac:picMk id="7" creationId="{27C971C1-FD86-F14F-B4BE-75F49FF4304D}"/>
          </ac:picMkLst>
        </pc:picChg>
        <pc:picChg chg="add">
          <ac:chgData name="Navarro Bañón." userId="23d2fcc60f84f2bb" providerId="LiveId" clId="{59DAB397-5E32-4F6C-A05A-1041F62585F1}" dt="2021-05-14T08:25:47.326" v="470" actId="26606"/>
          <ac:picMkLst>
            <pc:docMk/>
            <pc:sldMk cId="1079706572" sldId="267"/>
            <ac:picMk id="9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5:47.326" v="470" actId="26606"/>
          <ac:picMkLst>
            <pc:docMk/>
            <pc:sldMk cId="1079706572" sldId="267"/>
            <ac:picMk id="11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5:47.326" v="470" actId="26606"/>
          <ac:picMkLst>
            <pc:docMk/>
            <pc:sldMk cId="1079706572" sldId="267"/>
            <ac:picMk id="18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5:47.326" v="470" actId="26606"/>
          <ac:picMkLst>
            <pc:docMk/>
            <pc:sldMk cId="1079706572" sldId="267"/>
            <ac:picMk id="20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1079706572" sldId="267"/>
            <ac:cxnSpMk id="16" creationId="{0DD76B5F-5BAA-48C6-9065-9AEF15D30B4E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4:13.914" v="498" actId="122"/>
        <pc:sldMkLst>
          <pc:docMk/>
          <pc:sldMk cId="2200159376" sldId="268"/>
        </pc:sldMkLst>
        <pc:spChg chg="mod">
          <ac:chgData name="Navarro Bañón." userId="23d2fcc60f84f2bb" providerId="LiveId" clId="{59DAB397-5E32-4F6C-A05A-1041F62585F1}" dt="2021-05-14T08:34:13.914" v="498" actId="122"/>
          <ac:spMkLst>
            <pc:docMk/>
            <pc:sldMk cId="2200159376" sldId="268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200159376" sldId="268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200159376" sldId="268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200159376" sldId="268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200159376" sldId="268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5:55.772" v="471" actId="26606"/>
          <ac:spMkLst>
            <pc:docMk/>
            <pc:sldMk cId="2200159376" sldId="268"/>
            <ac:spMk id="15" creationId="{989BE678-777B-482A-A616-FEDC47B162E5}"/>
          </ac:spMkLst>
        </pc:spChg>
        <pc:spChg chg="add">
          <ac:chgData name="Navarro Bañón." userId="23d2fcc60f84f2bb" providerId="LiveId" clId="{59DAB397-5E32-4F6C-A05A-1041F62585F1}" dt="2021-05-14T08:25:55.772" v="471" actId="26606"/>
          <ac:spMkLst>
            <pc:docMk/>
            <pc:sldMk cId="2200159376" sldId="268"/>
            <ac:spMk id="21" creationId="{D28BE0C3-2102-4820-B88B-A448B1840D14}"/>
          </ac:spMkLst>
        </pc:spChg>
        <pc:spChg chg="add">
          <ac:chgData name="Navarro Bañón." userId="23d2fcc60f84f2bb" providerId="LiveId" clId="{59DAB397-5E32-4F6C-A05A-1041F62585F1}" dt="2021-05-14T08:25:55.772" v="471" actId="26606"/>
          <ac:spMkLst>
            <pc:docMk/>
            <pc:sldMk cId="2200159376" sldId="268"/>
            <ac:spMk id="23" creationId="{F3F4807A-5068-4492-8025-D75F320E908D}"/>
          </ac:spMkLst>
        </pc:spChg>
        <pc:spChg chg="add">
          <ac:chgData name="Navarro Bañón." userId="23d2fcc60f84f2bb" providerId="LiveId" clId="{59DAB397-5E32-4F6C-A05A-1041F62585F1}" dt="2021-05-14T08:25:55.772" v="471" actId="26606"/>
          <ac:spMkLst>
            <pc:docMk/>
            <pc:sldMk cId="2200159376" sldId="268"/>
            <ac:spMk id="25" creationId="{B24996F8-180C-4DCB-8A26-DFA336CDEFBC}"/>
          </ac:spMkLst>
        </pc:spChg>
        <pc:spChg chg="add">
          <ac:chgData name="Navarro Bañón." userId="23d2fcc60f84f2bb" providerId="LiveId" clId="{59DAB397-5E32-4F6C-A05A-1041F62585F1}" dt="2021-05-14T08:25:55.772" v="471" actId="26606"/>
          <ac:spMkLst>
            <pc:docMk/>
            <pc:sldMk cId="2200159376" sldId="268"/>
            <ac:spMk id="27" creationId="{630182B0-3559-41D5-9EBC-0BD86BEDAD09}"/>
          </ac:spMkLst>
        </pc:spChg>
        <pc:picChg chg="mod">
          <ac:chgData name="Navarro Bañón." userId="23d2fcc60f84f2bb" providerId="LiveId" clId="{59DAB397-5E32-4F6C-A05A-1041F62585F1}" dt="2021-05-14T08:25:55.772" v="471" actId="26606"/>
          <ac:picMkLst>
            <pc:docMk/>
            <pc:sldMk cId="2200159376" sldId="268"/>
            <ac:picMk id="6" creationId="{E9AAA551-ADEC-9146-8DE3-05C8E82DD21A}"/>
          </ac:picMkLst>
        </pc:picChg>
        <pc:picChg chg="add">
          <ac:chgData name="Navarro Bañón." userId="23d2fcc60f84f2bb" providerId="LiveId" clId="{59DAB397-5E32-4F6C-A05A-1041F62585F1}" dt="2021-05-14T08:25:55.772" v="471" actId="26606"/>
          <ac:picMkLst>
            <pc:docMk/>
            <pc:sldMk cId="2200159376" sldId="268"/>
            <ac:picMk id="11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5:55.772" v="471" actId="26606"/>
          <ac:picMkLst>
            <pc:docMk/>
            <pc:sldMk cId="2200159376" sldId="268"/>
            <ac:picMk id="13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5:55.772" v="471" actId="26606"/>
          <ac:picMkLst>
            <pc:docMk/>
            <pc:sldMk cId="2200159376" sldId="268"/>
            <ac:picMk id="17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5:55.772" v="471" actId="26606"/>
          <ac:picMkLst>
            <pc:docMk/>
            <pc:sldMk cId="2200159376" sldId="268"/>
            <ac:picMk id="19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2200159376" sldId="268"/>
            <ac:cxnSpMk id="16" creationId="{0DD76B5F-5BAA-48C6-9065-9AEF15D30B4E}"/>
          </ac:cxnSpMkLst>
        </pc:cxnChg>
      </pc:sldChg>
      <pc:sldChg chg="delSp modTransition setBg delDesignElem">
        <pc:chgData name="Navarro Bañón." userId="23d2fcc60f84f2bb" providerId="LiveId" clId="{59DAB397-5E32-4F6C-A05A-1041F62585F1}" dt="2021-05-14T08:12:16.984" v="229"/>
        <pc:sldMkLst>
          <pc:docMk/>
          <pc:sldMk cId="457379990" sldId="269"/>
        </pc:sldMkLst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57379990" sldId="269"/>
            <ac:spMk id="7" creationId="{B32F73EB-B46F-4F77-B3DC-7C374906F3B4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57379990" sldId="269"/>
            <ac:spMk id="9" creationId="{ADDB10B3-CF45-4294-8994-0E8AD1FC6ECB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57379990" sldId="269"/>
            <ac:spMk id="11" creationId="{5145417F-1D1B-48A7-B4DA-BAD73B02C81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57379990" sldId="269"/>
            <ac:spMk id="13" creationId="{13CF9D9F-1672-4D0C-934E-CD9EE1BE54BA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57379990" sldId="269"/>
            <ac:spMk id="20" creationId="{B66F8A2C-B8CF-4B20-9A73-2ADCF630275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57379990" sldId="269"/>
            <ac:spMk id="22" creationId="{180C23B1-7427-4DF4-BFF1-60CD7E93BC5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57379990" sldId="269"/>
            <ac:spMk id="24" creationId="{B5DD78E9-DE0D-47AF-A0DB-F475221E3DC7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57379990" sldId="269"/>
            <ac:spMk id="26" creationId="{A118D329-2010-4A15-B57C-429FFAE35B11}"/>
          </ac:spMkLst>
        </pc:spChg>
        <pc:grpChg chg="del">
          <ac:chgData name="Navarro Bañón." userId="23d2fcc60f84f2bb" providerId="LiveId" clId="{59DAB397-5E32-4F6C-A05A-1041F62585F1}" dt="2021-05-14T08:11:02.083" v="225"/>
          <ac:grpSpMkLst>
            <pc:docMk/>
            <pc:sldMk cId="457379990" sldId="269"/>
            <ac:grpSpMk id="15" creationId="{1558C702-CA14-4264-B8FC-A5120F75DE0A}"/>
          </ac:grpSpMkLst>
        </pc:grp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457379990" sldId="269"/>
            <ac:cxnSpMk id="28" creationId="{994262BC-EE98-4BD6-82DB-4955E8DCC290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5:23.761" v="505" actId="122"/>
        <pc:sldMkLst>
          <pc:docMk/>
          <pc:sldMk cId="480056405" sldId="270"/>
        </pc:sldMkLst>
        <pc:spChg chg="mod">
          <ac:chgData name="Navarro Bañón." userId="23d2fcc60f84f2bb" providerId="LiveId" clId="{59DAB397-5E32-4F6C-A05A-1041F62585F1}" dt="2021-05-14T08:35:23.761" v="505" actId="122"/>
          <ac:spMkLst>
            <pc:docMk/>
            <pc:sldMk cId="480056405" sldId="270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80056405" sldId="270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80056405" sldId="270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80056405" sldId="270"/>
            <ac:spMk id="12" creationId="{BC96869A-A70D-42F7-876F-605CB1718F20}"/>
          </ac:spMkLst>
        </pc:spChg>
        <pc:spChg chg="add">
          <ac:chgData name="Navarro Bañón." userId="23d2fcc60f84f2bb" providerId="LiveId" clId="{59DAB397-5E32-4F6C-A05A-1041F62585F1}" dt="2021-05-14T08:26:10.032" v="472" actId="26606"/>
          <ac:spMkLst>
            <pc:docMk/>
            <pc:sldMk cId="480056405" sldId="270"/>
            <ac:spMk id="13" creationId="{989BE678-777B-482A-A616-FEDC47B162E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80056405" sldId="270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6:10.032" v="472" actId="26606"/>
          <ac:spMkLst>
            <pc:docMk/>
            <pc:sldMk cId="480056405" sldId="270"/>
            <ac:spMk id="22" creationId="{D28BE0C3-2102-4820-B88B-A448B1840D14}"/>
          </ac:spMkLst>
        </pc:spChg>
        <pc:spChg chg="add">
          <ac:chgData name="Navarro Bañón." userId="23d2fcc60f84f2bb" providerId="LiveId" clId="{59DAB397-5E32-4F6C-A05A-1041F62585F1}" dt="2021-05-14T08:26:10.032" v="472" actId="26606"/>
          <ac:spMkLst>
            <pc:docMk/>
            <pc:sldMk cId="480056405" sldId="270"/>
            <ac:spMk id="24" creationId="{DEC9835E-03D3-4D0F-9408-14C8B62C0FB1}"/>
          </ac:spMkLst>
        </pc:spChg>
        <pc:picChg chg="mod">
          <ac:chgData name="Navarro Bañón." userId="23d2fcc60f84f2bb" providerId="LiveId" clId="{59DAB397-5E32-4F6C-A05A-1041F62585F1}" dt="2021-05-14T08:26:10.032" v="472" actId="26606"/>
          <ac:picMkLst>
            <pc:docMk/>
            <pc:sldMk cId="480056405" sldId="270"/>
            <ac:picMk id="7" creationId="{6C9FBAC6-5694-4549-B560-9A04EED882BE}"/>
          </ac:picMkLst>
        </pc:picChg>
        <pc:picChg chg="add">
          <ac:chgData name="Navarro Bañón." userId="23d2fcc60f84f2bb" providerId="LiveId" clId="{59DAB397-5E32-4F6C-A05A-1041F62585F1}" dt="2021-05-14T08:26:10.032" v="472" actId="26606"/>
          <ac:picMkLst>
            <pc:docMk/>
            <pc:sldMk cId="480056405" sldId="270"/>
            <ac:picMk id="9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6:10.032" v="472" actId="26606"/>
          <ac:picMkLst>
            <pc:docMk/>
            <pc:sldMk cId="480056405" sldId="270"/>
            <ac:picMk id="11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6:10.032" v="472" actId="26606"/>
          <ac:picMkLst>
            <pc:docMk/>
            <pc:sldMk cId="480056405" sldId="270"/>
            <ac:picMk id="18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6:10.032" v="472" actId="26606"/>
          <ac:picMkLst>
            <pc:docMk/>
            <pc:sldMk cId="480056405" sldId="270"/>
            <ac:picMk id="20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480056405" sldId="270"/>
            <ac:cxnSpMk id="16" creationId="{0DD76B5F-5BAA-48C6-9065-9AEF15D30B4E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5:32.921" v="506" actId="122"/>
        <pc:sldMkLst>
          <pc:docMk/>
          <pc:sldMk cId="1581110584" sldId="271"/>
        </pc:sldMkLst>
        <pc:spChg chg="mod">
          <ac:chgData name="Navarro Bañón." userId="23d2fcc60f84f2bb" providerId="LiveId" clId="{59DAB397-5E32-4F6C-A05A-1041F62585F1}" dt="2021-05-14T08:35:32.921" v="506" actId="122"/>
          <ac:spMkLst>
            <pc:docMk/>
            <pc:sldMk cId="1581110584" sldId="271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581110584" sldId="271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581110584" sldId="271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581110584" sldId="271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581110584" sldId="271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6:21.791" v="473" actId="26606"/>
          <ac:spMkLst>
            <pc:docMk/>
            <pc:sldMk cId="1581110584" sldId="271"/>
            <ac:spMk id="15" creationId="{989BE678-777B-482A-A616-FEDC47B162E5}"/>
          </ac:spMkLst>
        </pc:spChg>
        <pc:spChg chg="add">
          <ac:chgData name="Navarro Bañón." userId="23d2fcc60f84f2bb" providerId="LiveId" clId="{59DAB397-5E32-4F6C-A05A-1041F62585F1}" dt="2021-05-14T08:26:21.791" v="473" actId="26606"/>
          <ac:spMkLst>
            <pc:docMk/>
            <pc:sldMk cId="1581110584" sldId="271"/>
            <ac:spMk id="21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6:21.791" v="473" actId="26606"/>
          <ac:picMkLst>
            <pc:docMk/>
            <pc:sldMk cId="1581110584" sldId="271"/>
            <ac:picMk id="6" creationId="{869CEFF4-871F-274E-8127-705151861343}"/>
          </ac:picMkLst>
        </pc:picChg>
        <pc:picChg chg="add">
          <ac:chgData name="Navarro Bañón." userId="23d2fcc60f84f2bb" providerId="LiveId" clId="{59DAB397-5E32-4F6C-A05A-1041F62585F1}" dt="2021-05-14T08:26:21.791" v="473" actId="26606"/>
          <ac:picMkLst>
            <pc:docMk/>
            <pc:sldMk cId="1581110584" sldId="271"/>
            <ac:picMk id="11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6:21.791" v="473" actId="26606"/>
          <ac:picMkLst>
            <pc:docMk/>
            <pc:sldMk cId="1581110584" sldId="271"/>
            <ac:picMk id="13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6:21.791" v="473" actId="26606"/>
          <ac:picMkLst>
            <pc:docMk/>
            <pc:sldMk cId="1581110584" sldId="271"/>
            <ac:picMk id="17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6:21.791" v="473" actId="26606"/>
          <ac:picMkLst>
            <pc:docMk/>
            <pc:sldMk cId="1581110584" sldId="271"/>
            <ac:picMk id="19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1581110584" sldId="271"/>
            <ac:cxnSpMk id="16" creationId="{0DD76B5F-5BAA-48C6-9065-9AEF15D30B4E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5:42.482" v="507" actId="122"/>
        <pc:sldMkLst>
          <pc:docMk/>
          <pc:sldMk cId="977784138" sldId="272"/>
        </pc:sldMkLst>
        <pc:spChg chg="mod">
          <ac:chgData name="Navarro Bañón." userId="23d2fcc60f84f2bb" providerId="LiveId" clId="{59DAB397-5E32-4F6C-A05A-1041F62585F1}" dt="2021-05-14T08:35:42.482" v="507" actId="122"/>
          <ac:spMkLst>
            <pc:docMk/>
            <pc:sldMk cId="977784138" sldId="272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977784138" sldId="272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977784138" sldId="272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977784138" sldId="272"/>
            <ac:spMk id="12" creationId="{BC96869A-A70D-42F7-876F-605CB1718F20}"/>
          </ac:spMkLst>
        </pc:spChg>
        <pc:spChg chg="add">
          <ac:chgData name="Navarro Bañón." userId="23d2fcc60f84f2bb" providerId="LiveId" clId="{59DAB397-5E32-4F6C-A05A-1041F62585F1}" dt="2021-05-14T08:26:29.040" v="474" actId="26606"/>
          <ac:spMkLst>
            <pc:docMk/>
            <pc:sldMk cId="977784138" sldId="272"/>
            <ac:spMk id="13" creationId="{989BE678-777B-482A-A616-FEDC47B162E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977784138" sldId="272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6:29.040" v="474" actId="26606"/>
          <ac:spMkLst>
            <pc:docMk/>
            <pc:sldMk cId="977784138" sldId="272"/>
            <ac:spMk id="22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6:29.040" v="474" actId="26606"/>
          <ac:picMkLst>
            <pc:docMk/>
            <pc:sldMk cId="977784138" sldId="272"/>
            <ac:picMk id="7" creationId="{DC22D55C-098A-B54A-AB12-E63C33DB0042}"/>
          </ac:picMkLst>
        </pc:picChg>
        <pc:picChg chg="add">
          <ac:chgData name="Navarro Bañón." userId="23d2fcc60f84f2bb" providerId="LiveId" clId="{59DAB397-5E32-4F6C-A05A-1041F62585F1}" dt="2021-05-14T08:26:29.040" v="474" actId="26606"/>
          <ac:picMkLst>
            <pc:docMk/>
            <pc:sldMk cId="977784138" sldId="272"/>
            <ac:picMk id="9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6:29.040" v="474" actId="26606"/>
          <ac:picMkLst>
            <pc:docMk/>
            <pc:sldMk cId="977784138" sldId="272"/>
            <ac:picMk id="11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6:29.040" v="474" actId="26606"/>
          <ac:picMkLst>
            <pc:docMk/>
            <pc:sldMk cId="977784138" sldId="272"/>
            <ac:picMk id="18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6:29.040" v="474" actId="26606"/>
          <ac:picMkLst>
            <pc:docMk/>
            <pc:sldMk cId="977784138" sldId="272"/>
            <ac:picMk id="20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977784138" sldId="272"/>
            <ac:cxnSpMk id="16" creationId="{0DD76B5F-5BAA-48C6-9065-9AEF15D30B4E}"/>
          </ac:cxnSpMkLst>
        </pc:cxnChg>
      </pc:sldChg>
      <pc:sldChg chg="delSp modTransition setBg delDesignElem">
        <pc:chgData name="Navarro Bañón." userId="23d2fcc60f84f2bb" providerId="LiveId" clId="{59DAB397-5E32-4F6C-A05A-1041F62585F1}" dt="2021-05-14T08:12:16.984" v="229"/>
        <pc:sldMkLst>
          <pc:docMk/>
          <pc:sldMk cId="4139107828" sldId="273"/>
        </pc:sldMkLst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139107828" sldId="273"/>
            <ac:spMk id="7" creationId="{B32F73EB-B46F-4F77-B3DC-7C374906F3B4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139107828" sldId="273"/>
            <ac:spMk id="9" creationId="{ADDB10B3-CF45-4294-8994-0E8AD1FC6ECB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139107828" sldId="273"/>
            <ac:spMk id="11" creationId="{5145417F-1D1B-48A7-B4DA-BAD73B02C81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139107828" sldId="273"/>
            <ac:spMk id="13" creationId="{13CF9D9F-1672-4D0C-934E-CD9EE1BE54BA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139107828" sldId="273"/>
            <ac:spMk id="20" creationId="{B66F8A2C-B8CF-4B20-9A73-2ADCF630275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139107828" sldId="273"/>
            <ac:spMk id="22" creationId="{180C23B1-7427-4DF4-BFF1-60CD7E93BC5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139107828" sldId="273"/>
            <ac:spMk id="24" creationId="{B5DD78E9-DE0D-47AF-A0DB-F475221E3DC7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4139107828" sldId="273"/>
            <ac:spMk id="26" creationId="{A118D329-2010-4A15-B57C-429FFAE35B11}"/>
          </ac:spMkLst>
        </pc:spChg>
        <pc:grpChg chg="del">
          <ac:chgData name="Navarro Bañón." userId="23d2fcc60f84f2bb" providerId="LiveId" clId="{59DAB397-5E32-4F6C-A05A-1041F62585F1}" dt="2021-05-14T08:11:02.083" v="225"/>
          <ac:grpSpMkLst>
            <pc:docMk/>
            <pc:sldMk cId="4139107828" sldId="273"/>
            <ac:grpSpMk id="15" creationId="{1558C702-CA14-4264-B8FC-A5120F75DE0A}"/>
          </ac:grpSpMkLst>
        </pc:grp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4139107828" sldId="273"/>
            <ac:cxnSpMk id="28" creationId="{994262BC-EE98-4BD6-82DB-4955E8DCC290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6:02.641" v="509" actId="122"/>
        <pc:sldMkLst>
          <pc:docMk/>
          <pc:sldMk cId="3807536632" sldId="275"/>
        </pc:sldMkLst>
        <pc:spChg chg="mod">
          <ac:chgData name="Navarro Bañón." userId="23d2fcc60f84f2bb" providerId="LiveId" clId="{59DAB397-5E32-4F6C-A05A-1041F62585F1}" dt="2021-05-14T08:36:02.641" v="509" actId="122"/>
          <ac:spMkLst>
            <pc:docMk/>
            <pc:sldMk cId="3807536632" sldId="275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807536632" sldId="275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807536632" sldId="275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807536632" sldId="275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807536632" sldId="275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6:47.599" v="476" actId="26606"/>
          <ac:spMkLst>
            <pc:docMk/>
            <pc:sldMk cId="3807536632" sldId="275"/>
            <ac:spMk id="24" creationId="{989BE678-777B-482A-A616-FEDC47B162E5}"/>
          </ac:spMkLst>
        </pc:spChg>
        <pc:spChg chg="add">
          <ac:chgData name="Navarro Bañón." userId="23d2fcc60f84f2bb" providerId="LiveId" clId="{59DAB397-5E32-4F6C-A05A-1041F62585F1}" dt="2021-05-14T08:26:47.599" v="476" actId="26606"/>
          <ac:spMkLst>
            <pc:docMk/>
            <pc:sldMk cId="3807536632" sldId="275"/>
            <ac:spMk id="30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6:47.599" v="476" actId="26606"/>
          <ac:picMkLst>
            <pc:docMk/>
            <pc:sldMk cId="3807536632" sldId="275"/>
            <ac:picMk id="15" creationId="{C37CFFF1-8BE7-5742-A160-8DF24434D174}"/>
          </ac:picMkLst>
        </pc:picChg>
        <pc:picChg chg="add">
          <ac:chgData name="Navarro Bañón." userId="23d2fcc60f84f2bb" providerId="LiveId" clId="{59DAB397-5E32-4F6C-A05A-1041F62585F1}" dt="2021-05-14T08:26:47.599" v="476" actId="26606"/>
          <ac:picMkLst>
            <pc:docMk/>
            <pc:sldMk cId="3807536632" sldId="275"/>
            <ac:picMk id="20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6:47.599" v="476" actId="26606"/>
          <ac:picMkLst>
            <pc:docMk/>
            <pc:sldMk cId="3807536632" sldId="275"/>
            <ac:picMk id="22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6:47.599" v="476" actId="26606"/>
          <ac:picMkLst>
            <pc:docMk/>
            <pc:sldMk cId="3807536632" sldId="275"/>
            <ac:picMk id="26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6:47.599" v="476" actId="26606"/>
          <ac:picMkLst>
            <pc:docMk/>
            <pc:sldMk cId="3807536632" sldId="275"/>
            <ac:picMk id="28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3807536632" sldId="275"/>
            <ac:cxnSpMk id="16" creationId="{0DD76B5F-5BAA-48C6-9065-9AEF15D30B4E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5:51.026" v="508" actId="122"/>
        <pc:sldMkLst>
          <pc:docMk/>
          <pc:sldMk cId="2713229294" sldId="277"/>
        </pc:sldMkLst>
        <pc:spChg chg="mod">
          <ac:chgData name="Navarro Bañón." userId="23d2fcc60f84f2bb" providerId="LiveId" clId="{59DAB397-5E32-4F6C-A05A-1041F62585F1}" dt="2021-05-14T08:35:51.026" v="508" actId="122"/>
          <ac:spMkLst>
            <pc:docMk/>
            <pc:sldMk cId="2713229294" sldId="277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713229294" sldId="277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713229294" sldId="277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713229294" sldId="277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713229294" sldId="277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6:36.063" v="475" actId="26606"/>
          <ac:spMkLst>
            <pc:docMk/>
            <pc:sldMk cId="2713229294" sldId="277"/>
            <ac:spMk id="15" creationId="{989BE678-777B-482A-A616-FEDC47B162E5}"/>
          </ac:spMkLst>
        </pc:spChg>
        <pc:spChg chg="add">
          <ac:chgData name="Navarro Bañón." userId="23d2fcc60f84f2bb" providerId="LiveId" clId="{59DAB397-5E32-4F6C-A05A-1041F62585F1}" dt="2021-05-14T08:26:36.063" v="475" actId="26606"/>
          <ac:spMkLst>
            <pc:docMk/>
            <pc:sldMk cId="2713229294" sldId="277"/>
            <ac:spMk id="21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6:36.063" v="475" actId="26606"/>
          <ac:picMkLst>
            <pc:docMk/>
            <pc:sldMk cId="2713229294" sldId="277"/>
            <ac:picMk id="6" creationId="{4B160099-4D54-7E44-B6F8-FC48E454308F}"/>
          </ac:picMkLst>
        </pc:picChg>
        <pc:picChg chg="add">
          <ac:chgData name="Navarro Bañón." userId="23d2fcc60f84f2bb" providerId="LiveId" clId="{59DAB397-5E32-4F6C-A05A-1041F62585F1}" dt="2021-05-14T08:26:36.063" v="475" actId="26606"/>
          <ac:picMkLst>
            <pc:docMk/>
            <pc:sldMk cId="2713229294" sldId="277"/>
            <ac:picMk id="11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6:36.063" v="475" actId="26606"/>
          <ac:picMkLst>
            <pc:docMk/>
            <pc:sldMk cId="2713229294" sldId="277"/>
            <ac:picMk id="13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6:36.063" v="475" actId="26606"/>
          <ac:picMkLst>
            <pc:docMk/>
            <pc:sldMk cId="2713229294" sldId="277"/>
            <ac:picMk id="17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6:36.063" v="475" actId="26606"/>
          <ac:picMkLst>
            <pc:docMk/>
            <pc:sldMk cId="2713229294" sldId="277"/>
            <ac:picMk id="19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2713229294" sldId="277"/>
            <ac:cxnSpMk id="16" creationId="{0DD76B5F-5BAA-48C6-9065-9AEF15D30B4E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6:12.858" v="510" actId="122"/>
        <pc:sldMkLst>
          <pc:docMk/>
          <pc:sldMk cId="1051668709" sldId="278"/>
        </pc:sldMkLst>
        <pc:spChg chg="mod">
          <ac:chgData name="Navarro Bañón." userId="23d2fcc60f84f2bb" providerId="LiveId" clId="{59DAB397-5E32-4F6C-A05A-1041F62585F1}" dt="2021-05-14T08:36:12.858" v="510" actId="122"/>
          <ac:spMkLst>
            <pc:docMk/>
            <pc:sldMk cId="1051668709" sldId="278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051668709" sldId="278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051668709" sldId="278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051668709" sldId="278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051668709" sldId="278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6:56.180" v="477" actId="26606"/>
          <ac:spMkLst>
            <pc:docMk/>
            <pc:sldMk cId="1051668709" sldId="278"/>
            <ac:spMk id="15" creationId="{989BE678-777B-482A-A616-FEDC47B162E5}"/>
          </ac:spMkLst>
        </pc:spChg>
        <pc:spChg chg="add">
          <ac:chgData name="Navarro Bañón." userId="23d2fcc60f84f2bb" providerId="LiveId" clId="{59DAB397-5E32-4F6C-A05A-1041F62585F1}" dt="2021-05-14T08:26:56.180" v="477" actId="26606"/>
          <ac:spMkLst>
            <pc:docMk/>
            <pc:sldMk cId="1051668709" sldId="278"/>
            <ac:spMk id="21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6:56.180" v="477" actId="26606"/>
          <ac:picMkLst>
            <pc:docMk/>
            <pc:sldMk cId="1051668709" sldId="278"/>
            <ac:picMk id="6" creationId="{1FA448BB-586F-8843-9E81-08ADF6D4FAF1}"/>
          </ac:picMkLst>
        </pc:picChg>
        <pc:picChg chg="add">
          <ac:chgData name="Navarro Bañón." userId="23d2fcc60f84f2bb" providerId="LiveId" clId="{59DAB397-5E32-4F6C-A05A-1041F62585F1}" dt="2021-05-14T08:26:56.180" v="477" actId="26606"/>
          <ac:picMkLst>
            <pc:docMk/>
            <pc:sldMk cId="1051668709" sldId="278"/>
            <ac:picMk id="11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6:56.180" v="477" actId="26606"/>
          <ac:picMkLst>
            <pc:docMk/>
            <pc:sldMk cId="1051668709" sldId="278"/>
            <ac:picMk id="13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6:56.180" v="477" actId="26606"/>
          <ac:picMkLst>
            <pc:docMk/>
            <pc:sldMk cId="1051668709" sldId="278"/>
            <ac:picMk id="17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6:56.180" v="477" actId="26606"/>
          <ac:picMkLst>
            <pc:docMk/>
            <pc:sldMk cId="1051668709" sldId="278"/>
            <ac:picMk id="19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1051668709" sldId="278"/>
            <ac:cxnSpMk id="16" creationId="{0DD76B5F-5BAA-48C6-9065-9AEF15D30B4E}"/>
          </ac:cxnSpMkLst>
        </pc:cxnChg>
      </pc:sldChg>
      <pc:sldChg chg="delSp modTransition setBg delDesignElem">
        <pc:chgData name="Navarro Bañón." userId="23d2fcc60f84f2bb" providerId="LiveId" clId="{59DAB397-5E32-4F6C-A05A-1041F62585F1}" dt="2021-05-14T08:12:16.984" v="229"/>
        <pc:sldMkLst>
          <pc:docMk/>
          <pc:sldMk cId="1894998868" sldId="279"/>
        </pc:sldMkLst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894998868" sldId="279"/>
            <ac:spMk id="7" creationId="{B32F73EB-B46F-4F77-B3DC-7C374906F3B4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894998868" sldId="279"/>
            <ac:spMk id="9" creationId="{ADDB10B3-CF45-4294-8994-0E8AD1FC6ECB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894998868" sldId="279"/>
            <ac:spMk id="11" creationId="{5145417F-1D1B-48A7-B4DA-BAD73B02C81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894998868" sldId="279"/>
            <ac:spMk id="13" creationId="{13CF9D9F-1672-4D0C-934E-CD9EE1BE54BA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894998868" sldId="279"/>
            <ac:spMk id="20" creationId="{B66F8A2C-B8CF-4B20-9A73-2ADCF630275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894998868" sldId="279"/>
            <ac:spMk id="22" creationId="{180C23B1-7427-4DF4-BFF1-60CD7E93BC5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894998868" sldId="279"/>
            <ac:spMk id="24" creationId="{B5DD78E9-DE0D-47AF-A0DB-F475221E3DC7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894998868" sldId="279"/>
            <ac:spMk id="26" creationId="{A118D329-2010-4A15-B57C-429FFAE35B11}"/>
          </ac:spMkLst>
        </pc:spChg>
        <pc:grpChg chg="del">
          <ac:chgData name="Navarro Bañón." userId="23d2fcc60f84f2bb" providerId="LiveId" clId="{59DAB397-5E32-4F6C-A05A-1041F62585F1}" dt="2021-05-14T08:11:02.083" v="225"/>
          <ac:grpSpMkLst>
            <pc:docMk/>
            <pc:sldMk cId="1894998868" sldId="279"/>
            <ac:grpSpMk id="15" creationId="{1558C702-CA14-4264-B8FC-A5120F75DE0A}"/>
          </ac:grpSpMkLst>
        </pc:grp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1894998868" sldId="279"/>
            <ac:cxnSpMk id="28" creationId="{994262BC-EE98-4BD6-82DB-4955E8DCC290}"/>
          </ac:cxnSpMkLst>
        </pc:cxnChg>
      </pc:sldChg>
      <pc:sldChg chg="addSp delSp modSp mod modTransition setBg setClrOvrMap delDesignElem">
        <pc:chgData name="Navarro Bañón." userId="23d2fcc60f84f2bb" providerId="LiveId" clId="{59DAB397-5E32-4F6C-A05A-1041F62585F1}" dt="2021-05-14T08:27:18.998" v="480" actId="26606"/>
        <pc:sldMkLst>
          <pc:docMk/>
          <pc:sldMk cId="1715151119" sldId="280"/>
        </pc:sldMkLst>
        <pc:spChg chg="mod">
          <ac:chgData name="Navarro Bañón." userId="23d2fcc60f84f2bb" providerId="LiveId" clId="{59DAB397-5E32-4F6C-A05A-1041F62585F1}" dt="2021-05-14T08:27:18.998" v="480" actId="26606"/>
          <ac:spMkLst>
            <pc:docMk/>
            <pc:sldMk cId="1715151119" sldId="280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715151119" sldId="280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715151119" sldId="280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715151119" sldId="280"/>
            <ac:spMk id="12" creationId="{BC96869A-A70D-42F7-876F-605CB1718F20}"/>
          </ac:spMkLst>
        </pc:spChg>
        <pc:spChg chg="add">
          <ac:chgData name="Navarro Bañón." userId="23d2fcc60f84f2bb" providerId="LiveId" clId="{59DAB397-5E32-4F6C-A05A-1041F62585F1}" dt="2021-05-14T08:27:18.998" v="480" actId="26606"/>
          <ac:spMkLst>
            <pc:docMk/>
            <pc:sldMk cId="1715151119" sldId="280"/>
            <ac:spMk id="13" creationId="{4AC0CD9D-7610-4620-93B4-798CCD9AB581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715151119" sldId="280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7:18.998" v="480" actId="26606"/>
          <ac:spMkLst>
            <pc:docMk/>
            <pc:sldMk cId="1715151119" sldId="280"/>
            <ac:spMk id="22" creationId="{DE4D62F9-188E-4530-84C2-24BDEE4BEB82}"/>
          </ac:spMkLst>
        </pc:spChg>
        <pc:spChg chg="add">
          <ac:chgData name="Navarro Bañón." userId="23d2fcc60f84f2bb" providerId="LiveId" clId="{59DAB397-5E32-4F6C-A05A-1041F62585F1}" dt="2021-05-14T08:27:18.998" v="480" actId="26606"/>
          <ac:spMkLst>
            <pc:docMk/>
            <pc:sldMk cId="1715151119" sldId="280"/>
            <ac:spMk id="24" creationId="{757B325C-3E35-45CF-9D07-3BCB281F3B9C}"/>
          </ac:spMkLst>
        </pc:spChg>
        <pc:spChg chg="add">
          <ac:chgData name="Navarro Bañón." userId="23d2fcc60f84f2bb" providerId="LiveId" clId="{59DAB397-5E32-4F6C-A05A-1041F62585F1}" dt="2021-05-14T08:27:18.998" v="480" actId="26606"/>
          <ac:spMkLst>
            <pc:docMk/>
            <pc:sldMk cId="1715151119" sldId="280"/>
            <ac:spMk id="26" creationId="{C24BEC42-AFF3-40D1-93A2-A27A42E1E23C}"/>
          </ac:spMkLst>
        </pc:spChg>
        <pc:spChg chg="add">
          <ac:chgData name="Navarro Bañón." userId="23d2fcc60f84f2bb" providerId="LiveId" clId="{59DAB397-5E32-4F6C-A05A-1041F62585F1}" dt="2021-05-14T08:27:18.998" v="480" actId="26606"/>
          <ac:spMkLst>
            <pc:docMk/>
            <pc:sldMk cId="1715151119" sldId="280"/>
            <ac:spMk id="28" creationId="{608F427C-1EC9-4280-9367-F2B3AA063E82}"/>
          </ac:spMkLst>
        </pc:spChg>
        <pc:spChg chg="add">
          <ac:chgData name="Navarro Bañón." userId="23d2fcc60f84f2bb" providerId="LiveId" clId="{59DAB397-5E32-4F6C-A05A-1041F62585F1}" dt="2021-05-14T08:27:18.998" v="480" actId="26606"/>
          <ac:spMkLst>
            <pc:docMk/>
            <pc:sldMk cId="1715151119" sldId="280"/>
            <ac:spMk id="30" creationId="{F98810A7-E114-447A-A7D6-69B27CFB5650}"/>
          </ac:spMkLst>
        </pc:spChg>
        <pc:picChg chg="mod">
          <ac:chgData name="Navarro Bañón." userId="23d2fcc60f84f2bb" providerId="LiveId" clId="{59DAB397-5E32-4F6C-A05A-1041F62585F1}" dt="2021-05-14T08:27:18.998" v="480" actId="26606"/>
          <ac:picMkLst>
            <pc:docMk/>
            <pc:sldMk cId="1715151119" sldId="280"/>
            <ac:picMk id="7" creationId="{10019963-BC8C-714C-AE07-5FEF5695A67C}"/>
          </ac:picMkLst>
        </pc:picChg>
        <pc:picChg chg="add">
          <ac:chgData name="Navarro Bañón." userId="23d2fcc60f84f2bb" providerId="LiveId" clId="{59DAB397-5E32-4F6C-A05A-1041F62585F1}" dt="2021-05-14T08:27:18.998" v="480" actId="26606"/>
          <ac:picMkLst>
            <pc:docMk/>
            <pc:sldMk cId="1715151119" sldId="280"/>
            <ac:picMk id="9" creationId="{41B68C77-138E-4BF7-A276-BD0C78A4219F}"/>
          </ac:picMkLst>
        </pc:picChg>
        <pc:picChg chg="add">
          <ac:chgData name="Navarro Bañón." userId="23d2fcc60f84f2bb" providerId="LiveId" clId="{59DAB397-5E32-4F6C-A05A-1041F62585F1}" dt="2021-05-14T08:27:18.998" v="480" actId="26606"/>
          <ac:picMkLst>
            <pc:docMk/>
            <pc:sldMk cId="1715151119" sldId="280"/>
            <ac:picMk id="11" creationId="{7C268552-D473-46ED-B1B8-422042C4DEF1}"/>
          </ac:picMkLst>
        </pc:picChg>
        <pc:picChg chg="add">
          <ac:chgData name="Navarro Bañón." userId="23d2fcc60f84f2bb" providerId="LiveId" clId="{59DAB397-5E32-4F6C-A05A-1041F62585F1}" dt="2021-05-14T08:27:18.998" v="480" actId="26606"/>
          <ac:picMkLst>
            <pc:docMk/>
            <pc:sldMk cId="1715151119" sldId="280"/>
            <ac:picMk id="18" creationId="{B9238B3E-24AA-439A-B527-6C5DF6D72145}"/>
          </ac:picMkLst>
        </pc:picChg>
        <pc:picChg chg="add">
          <ac:chgData name="Navarro Bañón." userId="23d2fcc60f84f2bb" providerId="LiveId" clId="{59DAB397-5E32-4F6C-A05A-1041F62585F1}" dt="2021-05-14T08:27:18.998" v="480" actId="26606"/>
          <ac:picMkLst>
            <pc:docMk/>
            <pc:sldMk cId="1715151119" sldId="280"/>
            <ac:picMk id="20" creationId="{69F01145-BEA3-4CBF-AA21-10077B948CA8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1715151119" sldId="280"/>
            <ac:cxnSpMk id="16" creationId="{0DD76B5F-5BAA-48C6-9065-9AEF15D30B4E}"/>
          </ac:cxnSpMkLst>
        </pc:cxnChg>
      </pc:sldChg>
      <pc:sldChg chg="addSp delSp modSp mod modTransition setBg setClrOvrMap delDesignElem">
        <pc:chgData name="Navarro Bañón." userId="23d2fcc60f84f2bb" providerId="LiveId" clId="{59DAB397-5E32-4F6C-A05A-1041F62585F1}" dt="2021-05-14T08:36:22.522" v="511" actId="122"/>
        <pc:sldMkLst>
          <pc:docMk/>
          <pc:sldMk cId="3455400042" sldId="281"/>
        </pc:sldMkLst>
        <pc:spChg chg="mod">
          <ac:chgData name="Navarro Bañón." userId="23d2fcc60f84f2bb" providerId="LiveId" clId="{59DAB397-5E32-4F6C-A05A-1041F62585F1}" dt="2021-05-14T08:36:22.522" v="511" actId="122"/>
          <ac:spMkLst>
            <pc:docMk/>
            <pc:sldMk cId="3455400042" sldId="281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455400042" sldId="281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455400042" sldId="281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455400042" sldId="281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455400042" sldId="281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7:05.109" v="478" actId="26606"/>
          <ac:spMkLst>
            <pc:docMk/>
            <pc:sldMk cId="3455400042" sldId="281"/>
            <ac:spMk id="15" creationId="{4AC0CD9D-7610-4620-93B4-798CCD9AB581}"/>
          </ac:spMkLst>
        </pc:spChg>
        <pc:spChg chg="add">
          <ac:chgData name="Navarro Bañón." userId="23d2fcc60f84f2bb" providerId="LiveId" clId="{59DAB397-5E32-4F6C-A05A-1041F62585F1}" dt="2021-05-14T08:27:05.109" v="478" actId="26606"/>
          <ac:spMkLst>
            <pc:docMk/>
            <pc:sldMk cId="3455400042" sldId="281"/>
            <ac:spMk id="21" creationId="{DE4D62F9-188E-4530-84C2-24BDEE4BEB82}"/>
          </ac:spMkLst>
        </pc:spChg>
        <pc:spChg chg="add">
          <ac:chgData name="Navarro Bañón." userId="23d2fcc60f84f2bb" providerId="LiveId" clId="{59DAB397-5E32-4F6C-A05A-1041F62585F1}" dt="2021-05-14T08:27:05.109" v="478" actId="26606"/>
          <ac:spMkLst>
            <pc:docMk/>
            <pc:sldMk cId="3455400042" sldId="281"/>
            <ac:spMk id="23" creationId="{757B325C-3E35-45CF-9D07-3BCB281F3B9C}"/>
          </ac:spMkLst>
        </pc:spChg>
        <pc:spChg chg="add">
          <ac:chgData name="Navarro Bañón." userId="23d2fcc60f84f2bb" providerId="LiveId" clId="{59DAB397-5E32-4F6C-A05A-1041F62585F1}" dt="2021-05-14T08:27:05.109" v="478" actId="26606"/>
          <ac:spMkLst>
            <pc:docMk/>
            <pc:sldMk cId="3455400042" sldId="281"/>
            <ac:spMk id="25" creationId="{C24BEC42-AFF3-40D1-93A2-A27A42E1E23C}"/>
          </ac:spMkLst>
        </pc:spChg>
        <pc:spChg chg="add">
          <ac:chgData name="Navarro Bañón." userId="23d2fcc60f84f2bb" providerId="LiveId" clId="{59DAB397-5E32-4F6C-A05A-1041F62585F1}" dt="2021-05-14T08:27:05.109" v="478" actId="26606"/>
          <ac:spMkLst>
            <pc:docMk/>
            <pc:sldMk cId="3455400042" sldId="281"/>
            <ac:spMk id="27" creationId="{608F427C-1EC9-4280-9367-F2B3AA063E82}"/>
          </ac:spMkLst>
        </pc:spChg>
        <pc:spChg chg="add">
          <ac:chgData name="Navarro Bañón." userId="23d2fcc60f84f2bb" providerId="LiveId" clId="{59DAB397-5E32-4F6C-A05A-1041F62585F1}" dt="2021-05-14T08:27:05.109" v="478" actId="26606"/>
          <ac:spMkLst>
            <pc:docMk/>
            <pc:sldMk cId="3455400042" sldId="281"/>
            <ac:spMk id="29" creationId="{F98810A7-E114-447A-A7D6-69B27CFB5650}"/>
          </ac:spMkLst>
        </pc:spChg>
        <pc:picChg chg="mod">
          <ac:chgData name="Navarro Bañón." userId="23d2fcc60f84f2bb" providerId="LiveId" clId="{59DAB397-5E32-4F6C-A05A-1041F62585F1}" dt="2021-05-14T08:27:05.109" v="478" actId="26606"/>
          <ac:picMkLst>
            <pc:docMk/>
            <pc:sldMk cId="3455400042" sldId="281"/>
            <ac:picMk id="6" creationId="{49C0AA1E-96C5-464F-9DEE-D3D73C604B11}"/>
          </ac:picMkLst>
        </pc:picChg>
        <pc:picChg chg="add">
          <ac:chgData name="Navarro Bañón." userId="23d2fcc60f84f2bb" providerId="LiveId" clId="{59DAB397-5E32-4F6C-A05A-1041F62585F1}" dt="2021-05-14T08:27:05.109" v="478" actId="26606"/>
          <ac:picMkLst>
            <pc:docMk/>
            <pc:sldMk cId="3455400042" sldId="281"/>
            <ac:picMk id="11" creationId="{41B68C77-138E-4BF7-A276-BD0C78A4219F}"/>
          </ac:picMkLst>
        </pc:picChg>
        <pc:picChg chg="add">
          <ac:chgData name="Navarro Bañón." userId="23d2fcc60f84f2bb" providerId="LiveId" clId="{59DAB397-5E32-4F6C-A05A-1041F62585F1}" dt="2021-05-14T08:27:05.109" v="478" actId="26606"/>
          <ac:picMkLst>
            <pc:docMk/>
            <pc:sldMk cId="3455400042" sldId="281"/>
            <ac:picMk id="13" creationId="{7C268552-D473-46ED-B1B8-422042C4DEF1}"/>
          </ac:picMkLst>
        </pc:picChg>
        <pc:picChg chg="add">
          <ac:chgData name="Navarro Bañón." userId="23d2fcc60f84f2bb" providerId="LiveId" clId="{59DAB397-5E32-4F6C-A05A-1041F62585F1}" dt="2021-05-14T08:27:05.109" v="478" actId="26606"/>
          <ac:picMkLst>
            <pc:docMk/>
            <pc:sldMk cId="3455400042" sldId="281"/>
            <ac:picMk id="17" creationId="{B9238B3E-24AA-439A-B527-6C5DF6D72145}"/>
          </ac:picMkLst>
        </pc:picChg>
        <pc:picChg chg="add">
          <ac:chgData name="Navarro Bañón." userId="23d2fcc60f84f2bb" providerId="LiveId" clId="{59DAB397-5E32-4F6C-A05A-1041F62585F1}" dt="2021-05-14T08:27:05.109" v="478" actId="26606"/>
          <ac:picMkLst>
            <pc:docMk/>
            <pc:sldMk cId="3455400042" sldId="281"/>
            <ac:picMk id="19" creationId="{69F01145-BEA3-4CBF-AA21-10077B948CA8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3455400042" sldId="281"/>
            <ac:cxnSpMk id="16" creationId="{0DD76B5F-5BAA-48C6-9065-9AEF15D30B4E}"/>
          </ac:cxnSpMkLst>
        </pc:cxnChg>
      </pc:sldChg>
      <pc:sldChg chg="addSp delSp modSp mod modTransition setBg setClrOvrMap delDesignElem">
        <pc:chgData name="Navarro Bañón." userId="23d2fcc60f84f2bb" providerId="LiveId" clId="{59DAB397-5E32-4F6C-A05A-1041F62585F1}" dt="2021-05-14T08:36:30.257" v="512" actId="122"/>
        <pc:sldMkLst>
          <pc:docMk/>
          <pc:sldMk cId="89608153" sldId="282"/>
        </pc:sldMkLst>
        <pc:spChg chg="mod">
          <ac:chgData name="Navarro Bañón." userId="23d2fcc60f84f2bb" providerId="LiveId" clId="{59DAB397-5E32-4F6C-A05A-1041F62585F1}" dt="2021-05-14T08:36:30.257" v="512" actId="122"/>
          <ac:spMkLst>
            <pc:docMk/>
            <pc:sldMk cId="89608153" sldId="282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89608153" sldId="282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89608153" sldId="282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89608153" sldId="282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89608153" sldId="282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7:14.542" v="479" actId="26606"/>
          <ac:spMkLst>
            <pc:docMk/>
            <pc:sldMk cId="89608153" sldId="282"/>
            <ac:spMk id="75" creationId="{4AC0CD9D-7610-4620-93B4-798CCD9AB581}"/>
          </ac:spMkLst>
        </pc:spChg>
        <pc:spChg chg="add">
          <ac:chgData name="Navarro Bañón." userId="23d2fcc60f84f2bb" providerId="LiveId" clId="{59DAB397-5E32-4F6C-A05A-1041F62585F1}" dt="2021-05-14T08:27:14.542" v="479" actId="26606"/>
          <ac:spMkLst>
            <pc:docMk/>
            <pc:sldMk cId="89608153" sldId="282"/>
            <ac:spMk id="81" creationId="{DE4D62F9-188E-4530-84C2-24BDEE4BEB82}"/>
          </ac:spMkLst>
        </pc:spChg>
        <pc:spChg chg="add">
          <ac:chgData name="Navarro Bañón." userId="23d2fcc60f84f2bb" providerId="LiveId" clId="{59DAB397-5E32-4F6C-A05A-1041F62585F1}" dt="2021-05-14T08:27:14.542" v="479" actId="26606"/>
          <ac:spMkLst>
            <pc:docMk/>
            <pc:sldMk cId="89608153" sldId="282"/>
            <ac:spMk id="83" creationId="{757B325C-3E35-45CF-9D07-3BCB281F3B9C}"/>
          </ac:spMkLst>
        </pc:spChg>
        <pc:spChg chg="add">
          <ac:chgData name="Navarro Bañón." userId="23d2fcc60f84f2bb" providerId="LiveId" clId="{59DAB397-5E32-4F6C-A05A-1041F62585F1}" dt="2021-05-14T08:27:14.542" v="479" actId="26606"/>
          <ac:spMkLst>
            <pc:docMk/>
            <pc:sldMk cId="89608153" sldId="282"/>
            <ac:spMk id="85" creationId="{C24BEC42-AFF3-40D1-93A2-A27A42E1E23C}"/>
          </ac:spMkLst>
        </pc:spChg>
        <pc:spChg chg="add">
          <ac:chgData name="Navarro Bañón." userId="23d2fcc60f84f2bb" providerId="LiveId" clId="{59DAB397-5E32-4F6C-A05A-1041F62585F1}" dt="2021-05-14T08:27:14.542" v="479" actId="26606"/>
          <ac:spMkLst>
            <pc:docMk/>
            <pc:sldMk cId="89608153" sldId="282"/>
            <ac:spMk id="87" creationId="{608F427C-1EC9-4280-9367-F2B3AA063E82}"/>
          </ac:spMkLst>
        </pc:spChg>
        <pc:spChg chg="add">
          <ac:chgData name="Navarro Bañón." userId="23d2fcc60f84f2bb" providerId="LiveId" clId="{59DAB397-5E32-4F6C-A05A-1041F62585F1}" dt="2021-05-14T08:27:14.542" v="479" actId="26606"/>
          <ac:spMkLst>
            <pc:docMk/>
            <pc:sldMk cId="89608153" sldId="282"/>
            <ac:spMk id="89" creationId="{F98810A7-E114-447A-A7D6-69B27CFB5650}"/>
          </ac:spMkLst>
        </pc:spChg>
        <pc:picChg chg="add">
          <ac:chgData name="Navarro Bañón." userId="23d2fcc60f84f2bb" providerId="LiveId" clId="{59DAB397-5E32-4F6C-A05A-1041F62585F1}" dt="2021-05-14T08:27:14.542" v="479" actId="26606"/>
          <ac:picMkLst>
            <pc:docMk/>
            <pc:sldMk cId="89608153" sldId="282"/>
            <ac:picMk id="71" creationId="{41B68C77-138E-4BF7-A276-BD0C78A4219F}"/>
          </ac:picMkLst>
        </pc:picChg>
        <pc:picChg chg="add">
          <ac:chgData name="Navarro Bañón." userId="23d2fcc60f84f2bb" providerId="LiveId" clId="{59DAB397-5E32-4F6C-A05A-1041F62585F1}" dt="2021-05-14T08:27:14.542" v="479" actId="26606"/>
          <ac:picMkLst>
            <pc:docMk/>
            <pc:sldMk cId="89608153" sldId="282"/>
            <ac:picMk id="73" creationId="{7C268552-D473-46ED-B1B8-422042C4DEF1}"/>
          </ac:picMkLst>
        </pc:picChg>
        <pc:picChg chg="add">
          <ac:chgData name="Navarro Bañón." userId="23d2fcc60f84f2bb" providerId="LiveId" clId="{59DAB397-5E32-4F6C-A05A-1041F62585F1}" dt="2021-05-14T08:27:14.542" v="479" actId="26606"/>
          <ac:picMkLst>
            <pc:docMk/>
            <pc:sldMk cId="89608153" sldId="282"/>
            <ac:picMk id="77" creationId="{B9238B3E-24AA-439A-B527-6C5DF6D72145}"/>
          </ac:picMkLst>
        </pc:picChg>
        <pc:picChg chg="add">
          <ac:chgData name="Navarro Bañón." userId="23d2fcc60f84f2bb" providerId="LiveId" clId="{59DAB397-5E32-4F6C-A05A-1041F62585F1}" dt="2021-05-14T08:27:14.542" v="479" actId="26606"/>
          <ac:picMkLst>
            <pc:docMk/>
            <pc:sldMk cId="89608153" sldId="282"/>
            <ac:picMk id="79" creationId="{69F01145-BEA3-4CBF-AA21-10077B948CA8}"/>
          </ac:picMkLst>
        </pc:picChg>
        <pc:picChg chg="mod">
          <ac:chgData name="Navarro Bañón." userId="23d2fcc60f84f2bb" providerId="LiveId" clId="{59DAB397-5E32-4F6C-A05A-1041F62585F1}" dt="2021-05-14T08:27:14.542" v="479" actId="26606"/>
          <ac:picMkLst>
            <pc:docMk/>
            <pc:sldMk cId="89608153" sldId="282"/>
            <ac:picMk id="2050" creationId="{C44039FB-3F8C-41D9-9F4F-1FF8036F4D3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89608153" sldId="282"/>
            <ac:cxnSpMk id="16" creationId="{0DD76B5F-5BAA-48C6-9065-9AEF15D30B4E}"/>
          </ac:cxnSpMkLst>
        </pc:cxnChg>
      </pc:sldChg>
      <pc:sldChg chg="delSp modTransition setBg delDesignElem">
        <pc:chgData name="Navarro Bañón." userId="23d2fcc60f84f2bb" providerId="LiveId" clId="{59DAB397-5E32-4F6C-A05A-1041F62585F1}" dt="2021-05-14T08:12:16.984" v="229"/>
        <pc:sldMkLst>
          <pc:docMk/>
          <pc:sldMk cId="3100599066" sldId="283"/>
        </pc:sldMkLst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00599066" sldId="283"/>
            <ac:spMk id="7" creationId="{B32F73EB-B46F-4F77-B3DC-7C374906F3B4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00599066" sldId="283"/>
            <ac:spMk id="9" creationId="{ADDB10B3-CF45-4294-8994-0E8AD1FC6ECB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00599066" sldId="283"/>
            <ac:spMk id="11" creationId="{5145417F-1D1B-48A7-B4DA-BAD73B02C81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00599066" sldId="283"/>
            <ac:spMk id="13" creationId="{13CF9D9F-1672-4D0C-934E-CD9EE1BE54BA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00599066" sldId="283"/>
            <ac:spMk id="20" creationId="{B66F8A2C-B8CF-4B20-9A73-2ADCF630275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00599066" sldId="283"/>
            <ac:spMk id="22" creationId="{180C23B1-7427-4DF4-BFF1-60CD7E93BC5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00599066" sldId="283"/>
            <ac:spMk id="24" creationId="{B5DD78E9-DE0D-47AF-A0DB-F475221E3DC7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00599066" sldId="283"/>
            <ac:spMk id="26" creationId="{A118D329-2010-4A15-B57C-429FFAE35B11}"/>
          </ac:spMkLst>
        </pc:spChg>
        <pc:grpChg chg="del">
          <ac:chgData name="Navarro Bañón." userId="23d2fcc60f84f2bb" providerId="LiveId" clId="{59DAB397-5E32-4F6C-A05A-1041F62585F1}" dt="2021-05-14T08:11:02.083" v="225"/>
          <ac:grpSpMkLst>
            <pc:docMk/>
            <pc:sldMk cId="3100599066" sldId="283"/>
            <ac:grpSpMk id="15" creationId="{1558C702-CA14-4264-B8FC-A5120F75DE0A}"/>
          </ac:grpSpMkLst>
        </pc:grp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3100599066" sldId="283"/>
            <ac:cxnSpMk id="28" creationId="{994262BC-EE98-4BD6-82DB-4955E8DCC290}"/>
          </ac:cxnSpMkLst>
        </pc:cxnChg>
      </pc:sldChg>
      <pc:sldChg chg="delSp modTransition setBg delDesignElem">
        <pc:chgData name="Navarro Bañón." userId="23d2fcc60f84f2bb" providerId="LiveId" clId="{59DAB397-5E32-4F6C-A05A-1041F62585F1}" dt="2021-05-14T08:12:16.984" v="229"/>
        <pc:sldMkLst>
          <pc:docMk/>
          <pc:sldMk cId="568145217" sldId="284"/>
        </pc:sldMkLst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568145217" sldId="284"/>
            <ac:spMk id="7" creationId="{B32F73EB-B46F-4F77-B3DC-7C374906F3B4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568145217" sldId="284"/>
            <ac:spMk id="9" creationId="{ADDB10B3-CF45-4294-8994-0E8AD1FC6ECB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568145217" sldId="284"/>
            <ac:spMk id="11" creationId="{5145417F-1D1B-48A7-B4DA-BAD73B02C81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568145217" sldId="284"/>
            <ac:spMk id="13" creationId="{13CF9D9F-1672-4D0C-934E-CD9EE1BE54BA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568145217" sldId="284"/>
            <ac:spMk id="20" creationId="{B66F8A2C-B8CF-4B20-9A73-2ADCF630275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568145217" sldId="284"/>
            <ac:spMk id="22" creationId="{180C23B1-7427-4DF4-BFF1-60CD7E93BC5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568145217" sldId="284"/>
            <ac:spMk id="24" creationId="{B5DD78E9-DE0D-47AF-A0DB-F475221E3DC7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568145217" sldId="284"/>
            <ac:spMk id="26" creationId="{A118D329-2010-4A15-B57C-429FFAE35B11}"/>
          </ac:spMkLst>
        </pc:spChg>
        <pc:grpChg chg="del">
          <ac:chgData name="Navarro Bañón." userId="23d2fcc60f84f2bb" providerId="LiveId" clId="{59DAB397-5E32-4F6C-A05A-1041F62585F1}" dt="2021-05-14T08:11:02.083" v="225"/>
          <ac:grpSpMkLst>
            <pc:docMk/>
            <pc:sldMk cId="568145217" sldId="284"/>
            <ac:grpSpMk id="15" creationId="{1558C702-CA14-4264-B8FC-A5120F75DE0A}"/>
          </ac:grpSpMkLst>
        </pc:grp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568145217" sldId="284"/>
            <ac:cxnSpMk id="28" creationId="{994262BC-EE98-4BD6-82DB-4955E8DCC290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6:40.034" v="513" actId="122"/>
        <pc:sldMkLst>
          <pc:docMk/>
          <pc:sldMk cId="3949754123" sldId="285"/>
        </pc:sldMkLst>
        <pc:spChg chg="mod">
          <ac:chgData name="Navarro Bañón." userId="23d2fcc60f84f2bb" providerId="LiveId" clId="{59DAB397-5E32-4F6C-A05A-1041F62585F1}" dt="2021-05-14T08:36:40.034" v="513" actId="122"/>
          <ac:spMkLst>
            <pc:docMk/>
            <pc:sldMk cId="3949754123" sldId="285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949754123" sldId="285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949754123" sldId="285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949754123" sldId="285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949754123" sldId="285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7:29.982" v="481" actId="26606"/>
          <ac:spMkLst>
            <pc:docMk/>
            <pc:sldMk cId="3949754123" sldId="285"/>
            <ac:spMk id="15" creationId="{4AC0CD9D-7610-4620-93B4-798CCD9AB581}"/>
          </ac:spMkLst>
        </pc:spChg>
        <pc:spChg chg="add">
          <ac:chgData name="Navarro Bañón." userId="23d2fcc60f84f2bb" providerId="LiveId" clId="{59DAB397-5E32-4F6C-A05A-1041F62585F1}" dt="2021-05-14T08:27:29.982" v="481" actId="26606"/>
          <ac:spMkLst>
            <pc:docMk/>
            <pc:sldMk cId="3949754123" sldId="285"/>
            <ac:spMk id="21" creationId="{DE4D62F9-188E-4530-84C2-24BDEE4BEB82}"/>
          </ac:spMkLst>
        </pc:spChg>
        <pc:picChg chg="mod">
          <ac:chgData name="Navarro Bañón." userId="23d2fcc60f84f2bb" providerId="LiveId" clId="{59DAB397-5E32-4F6C-A05A-1041F62585F1}" dt="2021-05-14T08:27:29.982" v="481" actId="26606"/>
          <ac:picMkLst>
            <pc:docMk/>
            <pc:sldMk cId="3949754123" sldId="285"/>
            <ac:picMk id="6" creationId="{CB674B85-B703-3548-A9E9-FEC6090C574F}"/>
          </ac:picMkLst>
        </pc:picChg>
        <pc:picChg chg="add">
          <ac:chgData name="Navarro Bañón." userId="23d2fcc60f84f2bb" providerId="LiveId" clId="{59DAB397-5E32-4F6C-A05A-1041F62585F1}" dt="2021-05-14T08:27:29.982" v="481" actId="26606"/>
          <ac:picMkLst>
            <pc:docMk/>
            <pc:sldMk cId="3949754123" sldId="285"/>
            <ac:picMk id="11" creationId="{41B68C77-138E-4BF7-A276-BD0C78A4219F}"/>
          </ac:picMkLst>
        </pc:picChg>
        <pc:picChg chg="add">
          <ac:chgData name="Navarro Bañón." userId="23d2fcc60f84f2bb" providerId="LiveId" clId="{59DAB397-5E32-4F6C-A05A-1041F62585F1}" dt="2021-05-14T08:27:29.982" v="481" actId="26606"/>
          <ac:picMkLst>
            <pc:docMk/>
            <pc:sldMk cId="3949754123" sldId="285"/>
            <ac:picMk id="13" creationId="{7C268552-D473-46ED-B1B8-422042C4DEF1}"/>
          </ac:picMkLst>
        </pc:picChg>
        <pc:picChg chg="add">
          <ac:chgData name="Navarro Bañón." userId="23d2fcc60f84f2bb" providerId="LiveId" clId="{59DAB397-5E32-4F6C-A05A-1041F62585F1}" dt="2021-05-14T08:27:29.982" v="481" actId="26606"/>
          <ac:picMkLst>
            <pc:docMk/>
            <pc:sldMk cId="3949754123" sldId="285"/>
            <ac:picMk id="17" creationId="{B9238B3E-24AA-439A-B527-6C5DF6D72145}"/>
          </ac:picMkLst>
        </pc:picChg>
        <pc:picChg chg="add">
          <ac:chgData name="Navarro Bañón." userId="23d2fcc60f84f2bb" providerId="LiveId" clId="{59DAB397-5E32-4F6C-A05A-1041F62585F1}" dt="2021-05-14T08:27:29.982" v="481" actId="26606"/>
          <ac:picMkLst>
            <pc:docMk/>
            <pc:sldMk cId="3949754123" sldId="285"/>
            <ac:picMk id="19" creationId="{69F01145-BEA3-4CBF-AA21-10077B948CA8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3949754123" sldId="285"/>
            <ac:cxnSpMk id="16" creationId="{0DD76B5F-5BAA-48C6-9065-9AEF15D30B4E}"/>
          </ac:cxnSpMkLst>
        </pc:cxnChg>
      </pc:sldChg>
      <pc:sldChg chg="addSp delSp modSp mod modTransition setBg setClrOvrMap delDesignElem">
        <pc:chgData name="Navarro Bañón." userId="23d2fcc60f84f2bb" providerId="LiveId" clId="{59DAB397-5E32-4F6C-A05A-1041F62585F1}" dt="2021-05-14T08:36:49.985" v="514" actId="122"/>
        <pc:sldMkLst>
          <pc:docMk/>
          <pc:sldMk cId="274057666" sldId="286"/>
        </pc:sldMkLst>
        <pc:spChg chg="mod">
          <ac:chgData name="Navarro Bañón." userId="23d2fcc60f84f2bb" providerId="LiveId" clId="{59DAB397-5E32-4F6C-A05A-1041F62585F1}" dt="2021-05-14T08:36:49.985" v="514" actId="122"/>
          <ac:spMkLst>
            <pc:docMk/>
            <pc:sldMk cId="274057666" sldId="286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74057666" sldId="286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74057666" sldId="286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74057666" sldId="286"/>
            <ac:spMk id="12" creationId="{BC96869A-A70D-42F7-876F-605CB1718F20}"/>
          </ac:spMkLst>
        </pc:spChg>
        <pc:spChg chg="add">
          <ac:chgData name="Navarro Bañón." userId="23d2fcc60f84f2bb" providerId="LiveId" clId="{59DAB397-5E32-4F6C-A05A-1041F62585F1}" dt="2021-05-14T08:27:34.314" v="482" actId="26606"/>
          <ac:spMkLst>
            <pc:docMk/>
            <pc:sldMk cId="274057666" sldId="286"/>
            <ac:spMk id="13" creationId="{4AC0CD9D-7610-4620-93B4-798CCD9AB581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74057666" sldId="286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7:34.314" v="482" actId="26606"/>
          <ac:spMkLst>
            <pc:docMk/>
            <pc:sldMk cId="274057666" sldId="286"/>
            <ac:spMk id="22" creationId="{DE4D62F9-188E-4530-84C2-24BDEE4BEB82}"/>
          </ac:spMkLst>
        </pc:spChg>
        <pc:spChg chg="add">
          <ac:chgData name="Navarro Bañón." userId="23d2fcc60f84f2bb" providerId="LiveId" clId="{59DAB397-5E32-4F6C-A05A-1041F62585F1}" dt="2021-05-14T08:27:34.314" v="482" actId="26606"/>
          <ac:spMkLst>
            <pc:docMk/>
            <pc:sldMk cId="274057666" sldId="286"/>
            <ac:spMk id="24" creationId="{D67CA421-FA2B-47ED-A101-F8BBEBB2976B}"/>
          </ac:spMkLst>
        </pc:spChg>
        <pc:spChg chg="add">
          <ac:chgData name="Navarro Bañón." userId="23d2fcc60f84f2bb" providerId="LiveId" clId="{59DAB397-5E32-4F6C-A05A-1041F62585F1}" dt="2021-05-14T08:27:34.314" v="482" actId="26606"/>
          <ac:spMkLst>
            <pc:docMk/>
            <pc:sldMk cId="274057666" sldId="286"/>
            <ac:spMk id="26" creationId="{12425D82-CD5E-45A4-9542-70951E59F2D1}"/>
          </ac:spMkLst>
        </pc:spChg>
        <pc:spChg chg="add">
          <ac:chgData name="Navarro Bañón." userId="23d2fcc60f84f2bb" providerId="LiveId" clId="{59DAB397-5E32-4F6C-A05A-1041F62585F1}" dt="2021-05-14T08:27:34.314" v="482" actId="26606"/>
          <ac:spMkLst>
            <pc:docMk/>
            <pc:sldMk cId="274057666" sldId="286"/>
            <ac:spMk id="28" creationId="{221DB897-A621-4D5F-AC81-91199AC4370E}"/>
          </ac:spMkLst>
        </pc:spChg>
        <pc:picChg chg="mod">
          <ac:chgData name="Navarro Bañón." userId="23d2fcc60f84f2bb" providerId="LiveId" clId="{59DAB397-5E32-4F6C-A05A-1041F62585F1}" dt="2021-05-14T08:27:34.314" v="482" actId="26606"/>
          <ac:picMkLst>
            <pc:docMk/>
            <pc:sldMk cId="274057666" sldId="286"/>
            <ac:picMk id="7" creationId="{4013776E-507B-B84D-8583-DCD133165B1E}"/>
          </ac:picMkLst>
        </pc:picChg>
        <pc:picChg chg="add">
          <ac:chgData name="Navarro Bañón." userId="23d2fcc60f84f2bb" providerId="LiveId" clId="{59DAB397-5E32-4F6C-A05A-1041F62585F1}" dt="2021-05-14T08:27:34.314" v="482" actId="26606"/>
          <ac:picMkLst>
            <pc:docMk/>
            <pc:sldMk cId="274057666" sldId="286"/>
            <ac:picMk id="9" creationId="{41B68C77-138E-4BF7-A276-BD0C78A4219F}"/>
          </ac:picMkLst>
        </pc:picChg>
        <pc:picChg chg="add">
          <ac:chgData name="Navarro Bañón." userId="23d2fcc60f84f2bb" providerId="LiveId" clId="{59DAB397-5E32-4F6C-A05A-1041F62585F1}" dt="2021-05-14T08:27:34.314" v="482" actId="26606"/>
          <ac:picMkLst>
            <pc:docMk/>
            <pc:sldMk cId="274057666" sldId="286"/>
            <ac:picMk id="11" creationId="{7C268552-D473-46ED-B1B8-422042C4DEF1}"/>
          </ac:picMkLst>
        </pc:picChg>
        <pc:picChg chg="add">
          <ac:chgData name="Navarro Bañón." userId="23d2fcc60f84f2bb" providerId="LiveId" clId="{59DAB397-5E32-4F6C-A05A-1041F62585F1}" dt="2021-05-14T08:27:34.314" v="482" actId="26606"/>
          <ac:picMkLst>
            <pc:docMk/>
            <pc:sldMk cId="274057666" sldId="286"/>
            <ac:picMk id="18" creationId="{B9238B3E-24AA-439A-B527-6C5DF6D72145}"/>
          </ac:picMkLst>
        </pc:picChg>
        <pc:picChg chg="add">
          <ac:chgData name="Navarro Bañón." userId="23d2fcc60f84f2bb" providerId="LiveId" clId="{59DAB397-5E32-4F6C-A05A-1041F62585F1}" dt="2021-05-14T08:27:34.314" v="482" actId="26606"/>
          <ac:picMkLst>
            <pc:docMk/>
            <pc:sldMk cId="274057666" sldId="286"/>
            <ac:picMk id="20" creationId="{69F01145-BEA3-4CBF-AA21-10077B948CA8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274057666" sldId="286"/>
            <ac:cxnSpMk id="16" creationId="{0DD76B5F-5BAA-48C6-9065-9AEF15D30B4E}"/>
          </ac:cxnSpMkLst>
        </pc:cxnChg>
      </pc:sldChg>
      <pc:sldChg chg="addSp delSp modSp mod modTransition setBg setClrOvrMap delDesignElem">
        <pc:chgData name="Navarro Bañón." userId="23d2fcc60f84f2bb" providerId="LiveId" clId="{59DAB397-5E32-4F6C-A05A-1041F62585F1}" dt="2021-05-14T08:36:58.770" v="515" actId="122"/>
        <pc:sldMkLst>
          <pc:docMk/>
          <pc:sldMk cId="2823674709" sldId="287"/>
        </pc:sldMkLst>
        <pc:spChg chg="mod">
          <ac:chgData name="Navarro Bañón." userId="23d2fcc60f84f2bb" providerId="LiveId" clId="{59DAB397-5E32-4F6C-A05A-1041F62585F1}" dt="2021-05-14T08:36:58.770" v="515" actId="122"/>
          <ac:spMkLst>
            <pc:docMk/>
            <pc:sldMk cId="2823674709" sldId="287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823674709" sldId="287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823674709" sldId="287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823674709" sldId="287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823674709" sldId="287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7:38.994" v="483" actId="26606"/>
          <ac:spMkLst>
            <pc:docMk/>
            <pc:sldMk cId="2823674709" sldId="287"/>
            <ac:spMk id="15" creationId="{4AC0CD9D-7610-4620-93B4-798CCD9AB581}"/>
          </ac:spMkLst>
        </pc:spChg>
        <pc:spChg chg="add">
          <ac:chgData name="Navarro Bañón." userId="23d2fcc60f84f2bb" providerId="LiveId" clId="{59DAB397-5E32-4F6C-A05A-1041F62585F1}" dt="2021-05-14T08:27:38.994" v="483" actId="26606"/>
          <ac:spMkLst>
            <pc:docMk/>
            <pc:sldMk cId="2823674709" sldId="287"/>
            <ac:spMk id="21" creationId="{DE4D62F9-188E-4530-84C2-24BDEE4BEB82}"/>
          </ac:spMkLst>
        </pc:spChg>
        <pc:spChg chg="add">
          <ac:chgData name="Navarro Bañón." userId="23d2fcc60f84f2bb" providerId="LiveId" clId="{59DAB397-5E32-4F6C-A05A-1041F62585F1}" dt="2021-05-14T08:27:38.994" v="483" actId="26606"/>
          <ac:spMkLst>
            <pc:docMk/>
            <pc:sldMk cId="2823674709" sldId="287"/>
            <ac:spMk id="23" creationId="{D67CA421-FA2B-47ED-A101-F8BBEBB2976B}"/>
          </ac:spMkLst>
        </pc:spChg>
        <pc:spChg chg="add">
          <ac:chgData name="Navarro Bañón." userId="23d2fcc60f84f2bb" providerId="LiveId" clId="{59DAB397-5E32-4F6C-A05A-1041F62585F1}" dt="2021-05-14T08:27:38.994" v="483" actId="26606"/>
          <ac:spMkLst>
            <pc:docMk/>
            <pc:sldMk cId="2823674709" sldId="287"/>
            <ac:spMk id="25" creationId="{12425D82-CD5E-45A4-9542-70951E59F2D1}"/>
          </ac:spMkLst>
        </pc:spChg>
        <pc:spChg chg="add">
          <ac:chgData name="Navarro Bañón." userId="23d2fcc60f84f2bb" providerId="LiveId" clId="{59DAB397-5E32-4F6C-A05A-1041F62585F1}" dt="2021-05-14T08:27:38.994" v="483" actId="26606"/>
          <ac:spMkLst>
            <pc:docMk/>
            <pc:sldMk cId="2823674709" sldId="287"/>
            <ac:spMk id="27" creationId="{221DB897-A621-4D5F-AC81-91199AC4370E}"/>
          </ac:spMkLst>
        </pc:spChg>
        <pc:picChg chg="mod">
          <ac:chgData name="Navarro Bañón." userId="23d2fcc60f84f2bb" providerId="LiveId" clId="{59DAB397-5E32-4F6C-A05A-1041F62585F1}" dt="2021-05-14T08:27:38.994" v="483" actId="26606"/>
          <ac:picMkLst>
            <pc:docMk/>
            <pc:sldMk cId="2823674709" sldId="287"/>
            <ac:picMk id="6" creationId="{BD7757E7-28D2-844C-B36A-32196061FCE7}"/>
          </ac:picMkLst>
        </pc:picChg>
        <pc:picChg chg="add">
          <ac:chgData name="Navarro Bañón." userId="23d2fcc60f84f2bb" providerId="LiveId" clId="{59DAB397-5E32-4F6C-A05A-1041F62585F1}" dt="2021-05-14T08:27:38.994" v="483" actId="26606"/>
          <ac:picMkLst>
            <pc:docMk/>
            <pc:sldMk cId="2823674709" sldId="287"/>
            <ac:picMk id="11" creationId="{41B68C77-138E-4BF7-A276-BD0C78A4219F}"/>
          </ac:picMkLst>
        </pc:picChg>
        <pc:picChg chg="add">
          <ac:chgData name="Navarro Bañón." userId="23d2fcc60f84f2bb" providerId="LiveId" clId="{59DAB397-5E32-4F6C-A05A-1041F62585F1}" dt="2021-05-14T08:27:38.994" v="483" actId="26606"/>
          <ac:picMkLst>
            <pc:docMk/>
            <pc:sldMk cId="2823674709" sldId="287"/>
            <ac:picMk id="13" creationId="{7C268552-D473-46ED-B1B8-422042C4DEF1}"/>
          </ac:picMkLst>
        </pc:picChg>
        <pc:picChg chg="add">
          <ac:chgData name="Navarro Bañón." userId="23d2fcc60f84f2bb" providerId="LiveId" clId="{59DAB397-5E32-4F6C-A05A-1041F62585F1}" dt="2021-05-14T08:27:38.994" v="483" actId="26606"/>
          <ac:picMkLst>
            <pc:docMk/>
            <pc:sldMk cId="2823674709" sldId="287"/>
            <ac:picMk id="17" creationId="{B9238B3E-24AA-439A-B527-6C5DF6D72145}"/>
          </ac:picMkLst>
        </pc:picChg>
        <pc:picChg chg="add">
          <ac:chgData name="Navarro Bañón." userId="23d2fcc60f84f2bb" providerId="LiveId" clId="{59DAB397-5E32-4F6C-A05A-1041F62585F1}" dt="2021-05-14T08:27:38.994" v="483" actId="26606"/>
          <ac:picMkLst>
            <pc:docMk/>
            <pc:sldMk cId="2823674709" sldId="287"/>
            <ac:picMk id="19" creationId="{69F01145-BEA3-4CBF-AA21-10077B948CA8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2823674709" sldId="287"/>
            <ac:cxnSpMk id="16" creationId="{0DD76B5F-5BAA-48C6-9065-9AEF15D30B4E}"/>
          </ac:cxnSpMkLst>
        </pc:cxnChg>
      </pc:sldChg>
      <pc:sldChg chg="addSp delSp modSp mod modTransition setBg setClrOvrMap delDesignElem">
        <pc:chgData name="Navarro Bañón." userId="23d2fcc60f84f2bb" providerId="LiveId" clId="{59DAB397-5E32-4F6C-A05A-1041F62585F1}" dt="2021-05-14T08:37:08.345" v="516" actId="122"/>
        <pc:sldMkLst>
          <pc:docMk/>
          <pc:sldMk cId="1433758615" sldId="288"/>
        </pc:sldMkLst>
        <pc:spChg chg="mod">
          <ac:chgData name="Navarro Bañón." userId="23d2fcc60f84f2bb" providerId="LiveId" clId="{59DAB397-5E32-4F6C-A05A-1041F62585F1}" dt="2021-05-14T08:37:08.345" v="516" actId="122"/>
          <ac:spMkLst>
            <pc:docMk/>
            <pc:sldMk cId="1433758615" sldId="288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433758615" sldId="288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433758615" sldId="288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433758615" sldId="288"/>
            <ac:spMk id="12" creationId="{BC96869A-A70D-42F7-876F-605CB1718F20}"/>
          </ac:spMkLst>
        </pc:spChg>
        <pc:spChg chg="add">
          <ac:chgData name="Navarro Bañón." userId="23d2fcc60f84f2bb" providerId="LiveId" clId="{59DAB397-5E32-4F6C-A05A-1041F62585F1}" dt="2021-05-14T08:27:48.226" v="484" actId="26606"/>
          <ac:spMkLst>
            <pc:docMk/>
            <pc:sldMk cId="1433758615" sldId="288"/>
            <ac:spMk id="13" creationId="{4AC0CD9D-7610-4620-93B4-798CCD9AB581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433758615" sldId="288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7:48.226" v="484" actId="26606"/>
          <ac:spMkLst>
            <pc:docMk/>
            <pc:sldMk cId="1433758615" sldId="288"/>
            <ac:spMk id="22" creationId="{DE4D62F9-188E-4530-84C2-24BDEE4BEB82}"/>
          </ac:spMkLst>
        </pc:spChg>
        <pc:spChg chg="add">
          <ac:chgData name="Navarro Bañón." userId="23d2fcc60f84f2bb" providerId="LiveId" clId="{59DAB397-5E32-4F6C-A05A-1041F62585F1}" dt="2021-05-14T08:27:48.226" v="484" actId="26606"/>
          <ac:spMkLst>
            <pc:docMk/>
            <pc:sldMk cId="1433758615" sldId="288"/>
            <ac:spMk id="24" creationId="{D67CA421-FA2B-47ED-A101-F8BBEBB2976B}"/>
          </ac:spMkLst>
        </pc:spChg>
        <pc:spChg chg="add">
          <ac:chgData name="Navarro Bañón." userId="23d2fcc60f84f2bb" providerId="LiveId" clId="{59DAB397-5E32-4F6C-A05A-1041F62585F1}" dt="2021-05-14T08:27:48.226" v="484" actId="26606"/>
          <ac:spMkLst>
            <pc:docMk/>
            <pc:sldMk cId="1433758615" sldId="288"/>
            <ac:spMk id="26" creationId="{12425D82-CD5E-45A4-9542-70951E59F2D1}"/>
          </ac:spMkLst>
        </pc:spChg>
        <pc:spChg chg="add">
          <ac:chgData name="Navarro Bañón." userId="23d2fcc60f84f2bb" providerId="LiveId" clId="{59DAB397-5E32-4F6C-A05A-1041F62585F1}" dt="2021-05-14T08:27:48.226" v="484" actId="26606"/>
          <ac:spMkLst>
            <pc:docMk/>
            <pc:sldMk cId="1433758615" sldId="288"/>
            <ac:spMk id="28" creationId="{221DB897-A621-4D5F-AC81-91199AC4370E}"/>
          </ac:spMkLst>
        </pc:spChg>
        <pc:picChg chg="mod">
          <ac:chgData name="Navarro Bañón." userId="23d2fcc60f84f2bb" providerId="LiveId" clId="{59DAB397-5E32-4F6C-A05A-1041F62585F1}" dt="2021-05-14T08:27:48.226" v="484" actId="26606"/>
          <ac:picMkLst>
            <pc:docMk/>
            <pc:sldMk cId="1433758615" sldId="288"/>
            <ac:picMk id="7" creationId="{4F568EE3-B921-F24E-AB76-69DC52F770D9}"/>
          </ac:picMkLst>
        </pc:picChg>
        <pc:picChg chg="add">
          <ac:chgData name="Navarro Bañón." userId="23d2fcc60f84f2bb" providerId="LiveId" clId="{59DAB397-5E32-4F6C-A05A-1041F62585F1}" dt="2021-05-14T08:27:48.226" v="484" actId="26606"/>
          <ac:picMkLst>
            <pc:docMk/>
            <pc:sldMk cId="1433758615" sldId="288"/>
            <ac:picMk id="9" creationId="{41B68C77-138E-4BF7-A276-BD0C78A4219F}"/>
          </ac:picMkLst>
        </pc:picChg>
        <pc:picChg chg="add">
          <ac:chgData name="Navarro Bañón." userId="23d2fcc60f84f2bb" providerId="LiveId" clId="{59DAB397-5E32-4F6C-A05A-1041F62585F1}" dt="2021-05-14T08:27:48.226" v="484" actId="26606"/>
          <ac:picMkLst>
            <pc:docMk/>
            <pc:sldMk cId="1433758615" sldId="288"/>
            <ac:picMk id="11" creationId="{7C268552-D473-46ED-B1B8-422042C4DEF1}"/>
          </ac:picMkLst>
        </pc:picChg>
        <pc:picChg chg="add">
          <ac:chgData name="Navarro Bañón." userId="23d2fcc60f84f2bb" providerId="LiveId" clId="{59DAB397-5E32-4F6C-A05A-1041F62585F1}" dt="2021-05-14T08:27:48.226" v="484" actId="26606"/>
          <ac:picMkLst>
            <pc:docMk/>
            <pc:sldMk cId="1433758615" sldId="288"/>
            <ac:picMk id="18" creationId="{B9238B3E-24AA-439A-B527-6C5DF6D72145}"/>
          </ac:picMkLst>
        </pc:picChg>
        <pc:picChg chg="add">
          <ac:chgData name="Navarro Bañón." userId="23d2fcc60f84f2bb" providerId="LiveId" clId="{59DAB397-5E32-4F6C-A05A-1041F62585F1}" dt="2021-05-14T08:27:48.226" v="484" actId="26606"/>
          <ac:picMkLst>
            <pc:docMk/>
            <pc:sldMk cId="1433758615" sldId="288"/>
            <ac:picMk id="20" creationId="{69F01145-BEA3-4CBF-AA21-10077B948CA8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1433758615" sldId="288"/>
            <ac:cxnSpMk id="16" creationId="{0DD76B5F-5BAA-48C6-9065-9AEF15D30B4E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7:15.825" v="517" actId="122"/>
        <pc:sldMkLst>
          <pc:docMk/>
          <pc:sldMk cId="1945981944" sldId="289"/>
        </pc:sldMkLst>
        <pc:spChg chg="mod">
          <ac:chgData name="Navarro Bañón." userId="23d2fcc60f84f2bb" providerId="LiveId" clId="{59DAB397-5E32-4F6C-A05A-1041F62585F1}" dt="2021-05-14T08:37:15.825" v="517" actId="122"/>
          <ac:spMkLst>
            <pc:docMk/>
            <pc:sldMk cId="1945981944" sldId="289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945981944" sldId="289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945981944" sldId="289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945981944" sldId="289"/>
            <ac:spMk id="12" creationId="{BC96869A-A70D-42F7-876F-605CB1718F20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1945981944" sldId="289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7:54.253" v="485" actId="26606"/>
          <ac:spMkLst>
            <pc:docMk/>
            <pc:sldMk cId="1945981944" sldId="289"/>
            <ac:spMk id="15" creationId="{989BE678-777B-482A-A616-FEDC47B162E5}"/>
          </ac:spMkLst>
        </pc:spChg>
        <pc:spChg chg="add">
          <ac:chgData name="Navarro Bañón." userId="23d2fcc60f84f2bb" providerId="LiveId" clId="{59DAB397-5E32-4F6C-A05A-1041F62585F1}" dt="2021-05-14T08:27:54.253" v="485" actId="26606"/>
          <ac:spMkLst>
            <pc:docMk/>
            <pc:sldMk cId="1945981944" sldId="289"/>
            <ac:spMk id="21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7:54.253" v="485" actId="26606"/>
          <ac:picMkLst>
            <pc:docMk/>
            <pc:sldMk cId="1945981944" sldId="289"/>
            <ac:picMk id="6" creationId="{0E9321A7-E131-5249-B6BD-78289C5F0421}"/>
          </ac:picMkLst>
        </pc:picChg>
        <pc:picChg chg="add">
          <ac:chgData name="Navarro Bañón." userId="23d2fcc60f84f2bb" providerId="LiveId" clId="{59DAB397-5E32-4F6C-A05A-1041F62585F1}" dt="2021-05-14T08:27:54.253" v="485" actId="26606"/>
          <ac:picMkLst>
            <pc:docMk/>
            <pc:sldMk cId="1945981944" sldId="289"/>
            <ac:picMk id="11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7:54.253" v="485" actId="26606"/>
          <ac:picMkLst>
            <pc:docMk/>
            <pc:sldMk cId="1945981944" sldId="289"/>
            <ac:picMk id="13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7:54.253" v="485" actId="26606"/>
          <ac:picMkLst>
            <pc:docMk/>
            <pc:sldMk cId="1945981944" sldId="289"/>
            <ac:picMk id="17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7:54.253" v="485" actId="26606"/>
          <ac:picMkLst>
            <pc:docMk/>
            <pc:sldMk cId="1945981944" sldId="289"/>
            <ac:picMk id="19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1945981944" sldId="289"/>
            <ac:cxnSpMk id="16" creationId="{0DD76B5F-5BAA-48C6-9065-9AEF15D30B4E}"/>
          </ac:cxnSpMkLst>
        </pc:cxnChg>
      </pc:sldChg>
      <pc:sldChg chg="addSp delSp modSp mod modTransition setBg delDesignElem">
        <pc:chgData name="Navarro Bañón." userId="23d2fcc60f84f2bb" providerId="LiveId" clId="{59DAB397-5E32-4F6C-A05A-1041F62585F1}" dt="2021-05-14T08:37:25.409" v="518" actId="122"/>
        <pc:sldMkLst>
          <pc:docMk/>
          <pc:sldMk cId="3124963893" sldId="290"/>
        </pc:sldMkLst>
        <pc:spChg chg="mod">
          <ac:chgData name="Navarro Bañón." userId="23d2fcc60f84f2bb" providerId="LiveId" clId="{59DAB397-5E32-4F6C-A05A-1041F62585F1}" dt="2021-05-14T08:37:25.409" v="518" actId="122"/>
          <ac:spMkLst>
            <pc:docMk/>
            <pc:sldMk cId="3124963893" sldId="290"/>
            <ac:spMk id="2" creationId="{E10BF1F6-7C25-B342-BF5E-EAD192C915AC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24963893" sldId="290"/>
            <ac:spMk id="8" creationId="{3E25BDA2-3F4D-4B38-90E7-989465ECDDC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24963893" sldId="290"/>
            <ac:spMk id="10" creationId="{F65EEA05-AD42-442F-B6C6-CB9FC289426E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24963893" sldId="290"/>
            <ac:spMk id="12" creationId="{BC96869A-A70D-42F7-876F-605CB1718F20}"/>
          </ac:spMkLst>
        </pc:spChg>
        <pc:spChg chg="add">
          <ac:chgData name="Navarro Bañón." userId="23d2fcc60f84f2bb" providerId="LiveId" clId="{59DAB397-5E32-4F6C-A05A-1041F62585F1}" dt="2021-05-14T08:27:59.671" v="486" actId="26606"/>
          <ac:spMkLst>
            <pc:docMk/>
            <pc:sldMk cId="3124963893" sldId="290"/>
            <ac:spMk id="13" creationId="{989BE678-777B-482A-A616-FEDC47B162E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3124963893" sldId="290"/>
            <ac:spMk id="14" creationId="{6CD407CC-EF5C-486F-9A14-7F681F986D17}"/>
          </ac:spMkLst>
        </pc:spChg>
        <pc:spChg chg="add">
          <ac:chgData name="Navarro Bañón." userId="23d2fcc60f84f2bb" providerId="LiveId" clId="{59DAB397-5E32-4F6C-A05A-1041F62585F1}" dt="2021-05-14T08:27:59.671" v="486" actId="26606"/>
          <ac:spMkLst>
            <pc:docMk/>
            <pc:sldMk cId="3124963893" sldId="290"/>
            <ac:spMk id="22" creationId="{D28BE0C3-2102-4820-B88B-A448B1840D14}"/>
          </ac:spMkLst>
        </pc:spChg>
        <pc:picChg chg="mod">
          <ac:chgData name="Navarro Bañón." userId="23d2fcc60f84f2bb" providerId="LiveId" clId="{59DAB397-5E32-4F6C-A05A-1041F62585F1}" dt="2021-05-14T08:27:59.671" v="486" actId="26606"/>
          <ac:picMkLst>
            <pc:docMk/>
            <pc:sldMk cId="3124963893" sldId="290"/>
            <ac:picMk id="7" creationId="{0F15A269-4BC3-4843-A3F2-10132D346F1E}"/>
          </ac:picMkLst>
        </pc:picChg>
        <pc:picChg chg="add">
          <ac:chgData name="Navarro Bañón." userId="23d2fcc60f84f2bb" providerId="LiveId" clId="{59DAB397-5E32-4F6C-A05A-1041F62585F1}" dt="2021-05-14T08:27:59.671" v="486" actId="26606"/>
          <ac:picMkLst>
            <pc:docMk/>
            <pc:sldMk cId="3124963893" sldId="290"/>
            <ac:picMk id="9" creationId="{DF19BAF3-7E20-4B9D-B544-BABAEEA1FA75}"/>
          </ac:picMkLst>
        </pc:picChg>
        <pc:picChg chg="add">
          <ac:chgData name="Navarro Bañón." userId="23d2fcc60f84f2bb" providerId="LiveId" clId="{59DAB397-5E32-4F6C-A05A-1041F62585F1}" dt="2021-05-14T08:27:59.671" v="486" actId="26606"/>
          <ac:picMkLst>
            <pc:docMk/>
            <pc:sldMk cId="3124963893" sldId="290"/>
            <ac:picMk id="11" creationId="{950648F4-ABCD-4DF0-8641-76CFB2354721}"/>
          </ac:picMkLst>
        </pc:picChg>
        <pc:picChg chg="add">
          <ac:chgData name="Navarro Bañón." userId="23d2fcc60f84f2bb" providerId="LiveId" clId="{59DAB397-5E32-4F6C-A05A-1041F62585F1}" dt="2021-05-14T08:27:59.671" v="486" actId="26606"/>
          <ac:picMkLst>
            <pc:docMk/>
            <pc:sldMk cId="3124963893" sldId="290"/>
            <ac:picMk id="18" creationId="{CF1EB4BD-9C7E-4AA3-9681-C7EB0DA6250B}"/>
          </ac:picMkLst>
        </pc:picChg>
        <pc:picChg chg="add">
          <ac:chgData name="Navarro Bañón." userId="23d2fcc60f84f2bb" providerId="LiveId" clId="{59DAB397-5E32-4F6C-A05A-1041F62585F1}" dt="2021-05-14T08:27:59.671" v="486" actId="26606"/>
          <ac:picMkLst>
            <pc:docMk/>
            <pc:sldMk cId="3124963893" sldId="290"/>
            <ac:picMk id="20" creationId="{94AAE3AA-3759-4D28-B0EF-575F25A5146C}"/>
          </ac:picMkLst>
        </pc:pic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3124963893" sldId="290"/>
            <ac:cxnSpMk id="16" creationId="{0DD76B5F-5BAA-48C6-9065-9AEF15D30B4E}"/>
          </ac:cxnSpMkLst>
        </pc:cxnChg>
      </pc:sldChg>
      <pc:sldChg chg="delSp modSp mod modTransition setBg delDesignElem">
        <pc:chgData name="Navarro Bañón." userId="23d2fcc60f84f2bb" providerId="LiveId" clId="{59DAB397-5E32-4F6C-A05A-1041F62585F1}" dt="2021-05-14T08:37:35.025" v="519" actId="122"/>
        <pc:sldMkLst>
          <pc:docMk/>
          <pc:sldMk cId="2359710812" sldId="291"/>
        </pc:sldMkLst>
        <pc:spChg chg="mod">
          <ac:chgData name="Navarro Bañón." userId="23d2fcc60f84f2bb" providerId="LiveId" clId="{59DAB397-5E32-4F6C-A05A-1041F62585F1}" dt="2021-05-14T08:37:35.025" v="519" actId="122"/>
          <ac:spMkLst>
            <pc:docMk/>
            <pc:sldMk cId="2359710812" sldId="291"/>
            <ac:spMk id="2" creationId="{7649671A-56E8-7A4B-82C2-D4D473D4DA6A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359710812" sldId="291"/>
            <ac:spMk id="7" creationId="{B32F73EB-B46F-4F77-B3DC-7C374906F3B4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359710812" sldId="291"/>
            <ac:spMk id="9" creationId="{ADDB10B3-CF45-4294-8994-0E8AD1FC6ECB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359710812" sldId="291"/>
            <ac:spMk id="11" creationId="{5145417F-1D1B-48A7-B4DA-BAD73B02C81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359710812" sldId="291"/>
            <ac:spMk id="13" creationId="{13CF9D9F-1672-4D0C-934E-CD9EE1BE54BA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359710812" sldId="291"/>
            <ac:spMk id="20" creationId="{B66F8A2C-B8CF-4B20-9A73-2ADCF6302755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359710812" sldId="291"/>
            <ac:spMk id="22" creationId="{180C23B1-7427-4DF4-BFF1-60CD7E93BC5F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359710812" sldId="291"/>
            <ac:spMk id="24" creationId="{B5DD78E9-DE0D-47AF-A0DB-F475221E3DC7}"/>
          </ac:spMkLst>
        </pc:spChg>
        <pc:spChg chg="del">
          <ac:chgData name="Navarro Bañón." userId="23d2fcc60f84f2bb" providerId="LiveId" clId="{59DAB397-5E32-4F6C-A05A-1041F62585F1}" dt="2021-05-14T08:11:02.083" v="225"/>
          <ac:spMkLst>
            <pc:docMk/>
            <pc:sldMk cId="2359710812" sldId="291"/>
            <ac:spMk id="26" creationId="{A118D329-2010-4A15-B57C-429FFAE35B11}"/>
          </ac:spMkLst>
        </pc:spChg>
        <pc:grpChg chg="del">
          <ac:chgData name="Navarro Bañón." userId="23d2fcc60f84f2bb" providerId="LiveId" clId="{59DAB397-5E32-4F6C-A05A-1041F62585F1}" dt="2021-05-14T08:11:02.083" v="225"/>
          <ac:grpSpMkLst>
            <pc:docMk/>
            <pc:sldMk cId="2359710812" sldId="291"/>
            <ac:grpSpMk id="15" creationId="{1558C702-CA14-4264-B8FC-A5120F75DE0A}"/>
          </ac:grpSpMkLst>
        </pc:grpChg>
        <pc:cxnChg chg="del">
          <ac:chgData name="Navarro Bañón." userId="23d2fcc60f84f2bb" providerId="LiveId" clId="{59DAB397-5E32-4F6C-A05A-1041F62585F1}" dt="2021-05-14T08:11:02.083" v="225"/>
          <ac:cxnSpMkLst>
            <pc:docMk/>
            <pc:sldMk cId="2359710812" sldId="291"/>
            <ac:cxnSpMk id="28" creationId="{994262BC-EE98-4BD6-82DB-4955E8DCC290}"/>
          </ac:cxnSpMkLst>
        </pc:cxnChg>
      </pc:sldChg>
      <pc:sldChg chg="modSp new mod modTransition">
        <pc:chgData name="Navarro Bañón." userId="23d2fcc60f84f2bb" providerId="LiveId" clId="{59DAB397-5E32-4F6C-A05A-1041F62585F1}" dt="2021-05-14T08:56:26.018" v="523" actId="20577"/>
        <pc:sldMkLst>
          <pc:docMk/>
          <pc:sldMk cId="200369183" sldId="292"/>
        </pc:sldMkLst>
        <pc:spChg chg="mod">
          <ac:chgData name="Navarro Bañón." userId="23d2fcc60f84f2bb" providerId="LiveId" clId="{59DAB397-5E32-4F6C-A05A-1041F62585F1}" dt="2021-05-14T08:56:26.018" v="523" actId="20577"/>
          <ac:spMkLst>
            <pc:docMk/>
            <pc:sldMk cId="200369183" sldId="292"/>
            <ac:spMk id="2" creationId="{87213A74-D63E-4124-BDED-4C46A3877574}"/>
          </ac:spMkLst>
        </pc:spChg>
        <pc:spChg chg="mod">
          <ac:chgData name="Navarro Bañón." userId="23d2fcc60f84f2bb" providerId="LiveId" clId="{59DAB397-5E32-4F6C-A05A-1041F62585F1}" dt="2021-05-14T08:24:13.926" v="463"/>
          <ac:spMkLst>
            <pc:docMk/>
            <pc:sldMk cId="200369183" sldId="292"/>
            <ac:spMk id="3" creationId="{FEDC6DC1-1CC1-492E-AFDF-0219C4DA5441}"/>
          </ac:spMkLst>
        </pc:spChg>
      </pc:sldChg>
      <pc:sldMasterChg chg="modTransition modSldLayout">
        <pc:chgData name="Navarro Bañón." userId="23d2fcc60f84f2bb" providerId="LiveId" clId="{59DAB397-5E32-4F6C-A05A-1041F62585F1}" dt="2021-05-14T07:30:17.246" v="194"/>
        <pc:sldMasterMkLst>
          <pc:docMk/>
          <pc:sldMasterMk cId="0" sldId="2147483768"/>
        </pc:sldMasterMkLst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69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0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1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2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3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4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5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6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7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8"/>
          </pc:sldLayoutMkLst>
        </pc:sldLayoutChg>
        <pc:sldLayoutChg chg="modTransition">
          <pc:chgData name="Navarro Bañón." userId="23d2fcc60f84f2bb" providerId="LiveId" clId="{59DAB397-5E32-4F6C-A05A-1041F62585F1}" dt="2021-05-14T07:30:17.246" v="194"/>
          <pc:sldLayoutMkLst>
            <pc:docMk/>
            <pc:sldMasterMk cId="0" sldId="2147483768"/>
            <pc:sldLayoutMk cId="0" sldId="2147483779"/>
          </pc:sldLayoutMkLst>
        </pc:sldLayoutChg>
      </pc:sldMasterChg>
      <pc:sldMasterChg chg="setBg modSldLayout">
        <pc:chgData name="Navarro Bañón." userId="23d2fcc60f84f2bb" providerId="LiveId" clId="{59DAB397-5E32-4F6C-A05A-1041F62585F1}" dt="2021-05-14T08:19:41.663" v="403"/>
        <pc:sldMasterMkLst>
          <pc:docMk/>
          <pc:sldMasterMk cId="1545394733" sldId="2147483780"/>
        </pc:sldMasterMkLst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72671101" sldId="2147483781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2557894741" sldId="2147483782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367369524" sldId="2147483783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638457810" sldId="2147483784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2720705563" sldId="2147483785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2655011625" sldId="2147483786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525122035" sldId="2147483787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2235656381" sldId="2147483788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1477935318" sldId="2147483789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975041798" sldId="2147483790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1695371205" sldId="2147483791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1128784422" sldId="2147483792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718922676" sldId="2147483793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2622702593" sldId="2147483794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2301432066" sldId="2147483795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1834737166" sldId="2147483796"/>
          </pc:sldLayoutMkLst>
        </pc:sldLayoutChg>
        <pc:sldLayoutChg chg="setBg">
          <pc:chgData name="Navarro Bañón." userId="23d2fcc60f84f2bb" providerId="LiveId" clId="{59DAB397-5E32-4F6C-A05A-1041F62585F1}" dt="2021-05-14T08:19:41.663" v="403"/>
          <pc:sldLayoutMkLst>
            <pc:docMk/>
            <pc:sldMasterMk cId="1545394733" sldId="2147483780"/>
            <pc:sldLayoutMk cId="21559017" sldId="2147483797"/>
          </pc:sldLayoutMkLst>
        </pc:sldLayoutChg>
      </pc:sldMasterChg>
      <pc:sldMasterChg chg="setBg modSldLayout">
        <pc:chgData name="Navarro Bañón." userId="23d2fcc60f84f2bb" providerId="LiveId" clId="{59DAB397-5E32-4F6C-A05A-1041F62585F1}" dt="2021-05-14T08:24:00.911" v="461"/>
        <pc:sldMasterMkLst>
          <pc:docMk/>
          <pc:sldMasterMk cId="2709902216" sldId="2147483798"/>
        </pc:sldMasterMkLst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2559893831" sldId="2147483799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2581689166" sldId="2147483800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581907527" sldId="2147483801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459047333" sldId="2147483802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2692411353" sldId="2147483803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1058545401" sldId="2147483804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3515424246" sldId="2147483805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221214616" sldId="2147483806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4119119176" sldId="2147483807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3017360405" sldId="2147483808"/>
          </pc:sldLayoutMkLst>
        </pc:sldLayoutChg>
        <pc:sldLayoutChg chg="setBg">
          <pc:chgData name="Navarro Bañón." userId="23d2fcc60f84f2bb" providerId="LiveId" clId="{59DAB397-5E32-4F6C-A05A-1041F62585F1}" dt="2021-05-14T08:24:00.911" v="461"/>
          <pc:sldLayoutMkLst>
            <pc:docMk/>
            <pc:sldMasterMk cId="2709902216" sldId="2147483798"/>
            <pc:sldLayoutMk cId="1566410495" sldId="214748380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6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493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412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03747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451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227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615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06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9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1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1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2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6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69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pn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microsoft.com/office/2007/relationships/hdphoto" Target="../media/hdphoto1.wdp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7030A0"/>
            </a:gs>
            <a:gs pos="85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DC126D-7249-C649-A0E6-574D6FB9E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PERSONALIDADES CON EPILEPSIA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2F6BCCD-FB73-684B-9276-7347F08A6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24 MAYO 2021 – DÍA NACIONAL DE LA EPILEPSIA</a:t>
            </a:r>
          </a:p>
        </p:txBody>
      </p:sp>
      <p:pic>
        <p:nvPicPr>
          <p:cNvPr id="4" name="What-I-Waited-For_AdobeStock_331843342_preview">
            <a:hlinkClick r:id="" action="ppaction://media"/>
            <a:extLst>
              <a:ext uri="{FF2B5EF4-FFF2-40B4-BE49-F238E27FC236}">
                <a16:creationId xmlns="" xmlns:a16="http://schemas.microsoft.com/office/drawing/2014/main" id="{99B041D5-60B5-45BB-99C3-3E297ADDC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336"/>
    </mc:Choice>
    <mc:Fallback xmlns="">
      <p:transition advClick="0" advTm="5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49671A-56E8-7A4B-82C2-D4D473D4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 dirty="0" err="1">
                <a:solidFill>
                  <a:schemeClr val="tx1"/>
                </a:solidFill>
              </a:rPr>
              <a:t>Autores</a:t>
            </a:r>
            <a:r>
              <a:rPr lang="en-US" sz="6800" cap="all" spc="-100" dirty="0">
                <a:solidFill>
                  <a:schemeClr val="tx1"/>
                </a:solidFill>
              </a:rPr>
              <a:t> </a:t>
            </a:r>
            <a:r>
              <a:rPr lang="en-US" sz="6800" cap="all" spc="-100" dirty="0" err="1">
                <a:solidFill>
                  <a:schemeClr val="tx1"/>
                </a:solidFill>
              </a:rPr>
              <a:t>literarios</a:t>
            </a:r>
            <a:r>
              <a:rPr lang="en-US" sz="6800" cap="all" spc="-100" dirty="0">
                <a:solidFill>
                  <a:schemeClr val="tx1"/>
                </a:solidFill>
              </a:rPr>
              <a:t>  </a:t>
            </a:r>
            <a:r>
              <a:rPr lang="en-US" sz="6800" cap="all" spc="-100" dirty="0" err="1">
                <a:solidFill>
                  <a:schemeClr val="tx1"/>
                </a:solidFill>
              </a:rPr>
              <a:t>como</a:t>
            </a:r>
            <a:r>
              <a:rPr lang="en-US" sz="6800" cap="all" spc="-1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73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864"/>
    </mc:Choice>
    <mc:Fallback xmlns="">
      <p:transition advClick="0" advTm="6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5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625556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Agatha Christie</a:t>
            </a:r>
            <a:br>
              <a:rPr lang="en-US" sz="3400" dirty="0"/>
            </a:br>
            <a:r>
              <a:rPr lang="en-US" sz="3400" dirty="0"/>
              <a:t>L</a:t>
            </a:r>
            <a:r>
              <a:rPr lang="en-US" sz="3400" dirty="0">
                <a:effectLst/>
              </a:rPr>
              <a:t>a </a:t>
            </a:r>
            <a:r>
              <a:rPr lang="en-US" sz="3400" dirty="0" err="1">
                <a:effectLst/>
              </a:rPr>
              <a:t>novelista</a:t>
            </a:r>
            <a:r>
              <a:rPr lang="en-US" sz="3400" dirty="0">
                <a:effectLst/>
              </a:rPr>
              <a:t> que </a:t>
            </a:r>
            <a:r>
              <a:rPr lang="en-US" sz="3400" dirty="0" err="1">
                <a:effectLst/>
              </a:rPr>
              <a:t>más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obras</a:t>
            </a:r>
            <a:r>
              <a:rPr lang="en-US" sz="3400" dirty="0">
                <a:effectLst/>
              </a:rPr>
              <a:t> ha </a:t>
            </a:r>
            <a:r>
              <a:rPr lang="en-US" sz="3400" dirty="0" err="1">
                <a:effectLst/>
              </a:rPr>
              <a:t>vendido</a:t>
            </a:r>
            <a:r>
              <a:rPr lang="en-US" sz="3400" dirty="0">
                <a:effectLst/>
              </a:rPr>
              <a:t> de </a:t>
            </a:r>
            <a:r>
              <a:rPr lang="en-US" sz="3400" dirty="0" err="1">
                <a:effectLst/>
              </a:rPr>
              <a:t>todos</a:t>
            </a:r>
            <a:r>
              <a:rPr lang="en-US" sz="3400" dirty="0">
                <a:effectLst/>
              </a:rPr>
              <a:t> los </a:t>
            </a:r>
            <a:r>
              <a:rPr lang="en-US" sz="3400" dirty="0" err="1">
                <a:effectLst/>
              </a:rPr>
              <a:t>tiempos</a:t>
            </a:r>
            <a:r>
              <a:rPr lang="en-US" sz="3400" dirty="0">
                <a:effectLst/>
              </a:rPr>
              <a:t> y </a:t>
            </a:r>
            <a:r>
              <a:rPr lang="en-US" sz="3400" dirty="0" err="1">
                <a:effectLst/>
              </a:rPr>
              <a:t>nombrada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Dama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Comendadora</a:t>
            </a:r>
            <a:r>
              <a:rPr lang="en-US" sz="3400" dirty="0">
                <a:effectLst/>
              </a:rPr>
              <a:t> del </a:t>
            </a:r>
            <a:r>
              <a:rPr lang="en-US" sz="3400" dirty="0" err="1">
                <a:effectLst/>
              </a:rPr>
              <a:t>Imperio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Británico</a:t>
            </a:r>
            <a:endParaRPr lang="en-US" sz="3400" dirty="0"/>
          </a:p>
        </p:txBody>
      </p:sp>
      <p:pic>
        <p:nvPicPr>
          <p:cNvPr id="7" name="Marcador de contenido 6" descr="Imagen que contiene libro, foto, banca, tabla&#10;&#10;Descripción generada automáticamente">
            <a:extLst>
              <a:ext uri="{FF2B5EF4-FFF2-40B4-BE49-F238E27FC236}">
                <a16:creationId xmlns="" xmlns:a16="http://schemas.microsoft.com/office/drawing/2014/main" id="{6C9FBAC6-5694-4549-B560-9A04EED88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8543" r="13877"/>
          <a:stretch/>
        </p:blipFill>
        <p:spPr>
          <a:xfrm>
            <a:off x="7557315" y="10"/>
            <a:ext cx="4634685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EC9835E-03D3-4D0F-9408-14C8B62C0F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0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140"/>
    </mc:Choice>
    <mc:Fallback xmlns="">
      <p:transition advClick="0" advTm="614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12" y="1454963"/>
            <a:ext cx="4802187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Gustave Flaubert</a:t>
            </a:r>
            <a:br>
              <a:rPr lang="en-US" sz="3400" dirty="0"/>
            </a:br>
            <a:r>
              <a:rPr lang="en-US" sz="3400" dirty="0" err="1">
                <a:effectLst/>
              </a:rPr>
              <a:t>Considerado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como</a:t>
            </a:r>
            <a:r>
              <a:rPr lang="en-US" sz="3400" dirty="0">
                <a:effectLst/>
              </a:rPr>
              <a:t> uno de los </a:t>
            </a:r>
            <a:r>
              <a:rPr lang="en-US" sz="3400" dirty="0" err="1">
                <a:effectLst/>
              </a:rPr>
              <a:t>mayores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novelistas</a:t>
            </a:r>
            <a:r>
              <a:rPr lang="en-US" sz="3400" dirty="0">
                <a:effectLst/>
              </a:rPr>
              <a:t> del </a:t>
            </a:r>
            <a:r>
              <a:rPr lang="en-US" sz="3400" dirty="0" err="1">
                <a:effectLst/>
              </a:rPr>
              <a:t>siglo</a:t>
            </a:r>
            <a:r>
              <a:rPr lang="en-US" sz="3400" dirty="0">
                <a:effectLst/>
              </a:rPr>
              <a:t> XIX</a:t>
            </a:r>
            <a:endParaRPr lang="en-US" sz="3400" dirty="0"/>
          </a:p>
        </p:txBody>
      </p:sp>
      <p:pic>
        <p:nvPicPr>
          <p:cNvPr id="6" name="Marcador de contenido 5" descr="Imagen en blanco y negro de un hombre con la boca abierta&#10;&#10;Descripción generada automáticamente con confianza media">
            <a:extLst>
              <a:ext uri="{FF2B5EF4-FFF2-40B4-BE49-F238E27FC236}">
                <a16:creationId xmlns="" xmlns:a16="http://schemas.microsoft.com/office/drawing/2014/main" id="{869CEFF4-871F-274E-8127-705151861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700" r="-1" b="-1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1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835"/>
    </mc:Choice>
    <mc:Fallback xmlns="">
      <p:transition advClick="0" advTm="58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5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12" y="1454963"/>
            <a:ext cx="4802187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Fiodor </a:t>
            </a:r>
            <a:r>
              <a:rPr lang="en-US" sz="3400" dirty="0" err="1"/>
              <a:t>Dostoyevski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El </a:t>
            </a:r>
            <a:r>
              <a:rPr lang="en-US" sz="3400" dirty="0" err="1"/>
              <a:t>escritor</a:t>
            </a:r>
            <a:r>
              <a:rPr lang="en-US" sz="3400" dirty="0"/>
              <a:t> del </a:t>
            </a:r>
            <a:r>
              <a:rPr lang="en-US" sz="3400" dirty="0" err="1"/>
              <a:t>siglo</a:t>
            </a:r>
            <a:r>
              <a:rPr lang="en-US" sz="3400" dirty="0"/>
              <a:t> XIX que mas </a:t>
            </a:r>
            <a:r>
              <a:rPr lang="en-US" sz="3400" dirty="0" err="1"/>
              <a:t>influencia</a:t>
            </a:r>
            <a:r>
              <a:rPr lang="en-US" sz="3400" dirty="0"/>
              <a:t> </a:t>
            </a:r>
            <a:r>
              <a:rPr lang="en-US" sz="3400" dirty="0" err="1"/>
              <a:t>tuvo</a:t>
            </a:r>
            <a:r>
              <a:rPr lang="en-US" sz="3400" dirty="0"/>
              <a:t> </a:t>
            </a:r>
            <a:r>
              <a:rPr lang="en-US" sz="3400" dirty="0" err="1"/>
              <a:t>en</a:t>
            </a:r>
            <a:r>
              <a:rPr lang="en-US" sz="3400" dirty="0"/>
              <a:t> los </a:t>
            </a:r>
            <a:r>
              <a:rPr lang="en-US" sz="3400" dirty="0" err="1"/>
              <a:t>literatos</a:t>
            </a:r>
            <a:r>
              <a:rPr lang="en-US" sz="3400" dirty="0"/>
              <a:t> del </a:t>
            </a:r>
            <a:r>
              <a:rPr lang="en-US" sz="3400" dirty="0" err="1"/>
              <a:t>siglo</a:t>
            </a:r>
            <a:r>
              <a:rPr lang="en-US" sz="3400" dirty="0"/>
              <a:t> XX</a:t>
            </a:r>
          </a:p>
        </p:txBody>
      </p:sp>
      <p:pic>
        <p:nvPicPr>
          <p:cNvPr id="7" name="Marcador de contenido 6" descr="Imagen en blanco y negro de un hombre sentado en una silla&#10;&#10;Descripción generada automáticamente con confianza media">
            <a:extLst>
              <a:ext uri="{FF2B5EF4-FFF2-40B4-BE49-F238E27FC236}">
                <a16:creationId xmlns="" xmlns:a16="http://schemas.microsoft.com/office/drawing/2014/main" id="{DC22D55C-098A-B54A-AB12-E63C33DB0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3689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7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191"/>
    </mc:Choice>
    <mc:Fallback xmlns="">
      <p:transition advClick="0" advTm="619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49671A-56E8-7A4B-82C2-D4D473D4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 dirty="0" err="1">
                <a:solidFill>
                  <a:schemeClr val="tx1"/>
                </a:solidFill>
              </a:rPr>
              <a:t>Religiosos</a:t>
            </a:r>
            <a:r>
              <a:rPr lang="en-US" sz="6800" cap="all" spc="-100" dirty="0">
                <a:solidFill>
                  <a:schemeClr val="tx1"/>
                </a:solidFill>
              </a:rPr>
              <a:t>  </a:t>
            </a:r>
            <a:r>
              <a:rPr lang="en-US" sz="6800" cap="all" spc="-100" dirty="0" err="1">
                <a:solidFill>
                  <a:schemeClr val="tx1"/>
                </a:solidFill>
              </a:rPr>
              <a:t>como</a:t>
            </a:r>
            <a:r>
              <a:rPr lang="en-US" sz="6800" cap="all" spc="-1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391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744"/>
    </mc:Choice>
    <mc:Fallback xmlns="">
      <p:transition advClick="0" advTm="6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12" y="1454963"/>
            <a:ext cx="4802187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900" dirty="0"/>
              <a:t>Santa Teresa de Jesús</a:t>
            </a:r>
            <a:br>
              <a:rPr lang="en-US" sz="2900" dirty="0"/>
            </a:br>
            <a:r>
              <a:rPr lang="en-US" sz="2900" dirty="0"/>
              <a:t>Religiosa, </a:t>
            </a:r>
            <a:r>
              <a:rPr lang="en-US" sz="2900" dirty="0" err="1"/>
              <a:t>escritora</a:t>
            </a:r>
            <a:r>
              <a:rPr lang="en-US" sz="2900" dirty="0"/>
              <a:t> </a:t>
            </a:r>
            <a:r>
              <a:rPr lang="en-US" sz="2900" dirty="0" err="1"/>
              <a:t>mística</a:t>
            </a:r>
            <a:r>
              <a:rPr lang="en-US" sz="2900" dirty="0"/>
              <a:t>, </a:t>
            </a:r>
            <a:r>
              <a:rPr lang="en-US" sz="2900" dirty="0" err="1"/>
              <a:t>filosofa</a:t>
            </a:r>
            <a:r>
              <a:rPr lang="en-US" sz="2900" dirty="0"/>
              <a:t> y </a:t>
            </a:r>
            <a:r>
              <a:rPr lang="en-US" sz="2900" dirty="0" err="1"/>
              <a:t>fundadora</a:t>
            </a:r>
            <a:r>
              <a:rPr lang="en-US" sz="2900" dirty="0"/>
              <a:t> de la Orden de las </a:t>
            </a:r>
            <a:r>
              <a:rPr lang="en-US" sz="2900" dirty="0" err="1"/>
              <a:t>Carmelitas</a:t>
            </a:r>
            <a:r>
              <a:rPr lang="en-US" sz="2900" dirty="0"/>
              <a:t> </a:t>
            </a:r>
            <a:r>
              <a:rPr lang="en-US" sz="2900" dirty="0" err="1"/>
              <a:t>Descalzas</a:t>
            </a:r>
            <a:r>
              <a:rPr lang="en-US" sz="2900" dirty="0"/>
              <a:t> </a:t>
            </a:r>
            <a:br>
              <a:rPr lang="en-US" sz="2900" dirty="0"/>
            </a:br>
            <a:endParaRPr lang="en-US" sz="2900" dirty="0"/>
          </a:p>
        </p:txBody>
      </p:sp>
      <p:pic>
        <p:nvPicPr>
          <p:cNvPr id="6" name="Marcador de contenido 5" descr="Imagen que contiene interior, hombre, parado, gato&#10;&#10;Descripción generada automáticamente">
            <a:extLst>
              <a:ext uri="{FF2B5EF4-FFF2-40B4-BE49-F238E27FC236}">
                <a16:creationId xmlns="" xmlns:a16="http://schemas.microsoft.com/office/drawing/2014/main" id="{4B160099-4D54-7E44-B6F8-FC48E4543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1805" r="-1" b="19802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2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900"/>
    </mc:Choice>
    <mc:Fallback xmlns="">
      <p:transition advClick="0" advTm="59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6" y="1447800"/>
            <a:ext cx="5453001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 err="1"/>
              <a:t>Pío</a:t>
            </a:r>
            <a:r>
              <a:rPr lang="en-US" sz="3400" dirty="0"/>
              <a:t> IX</a:t>
            </a:r>
            <a:br>
              <a:rPr lang="en-US" sz="3400" dirty="0"/>
            </a:br>
            <a:r>
              <a:rPr lang="en-US" sz="3400" dirty="0" err="1"/>
              <a:t>Su</a:t>
            </a:r>
            <a:r>
              <a:rPr lang="en-US" sz="3400" dirty="0"/>
              <a:t> </a:t>
            </a:r>
            <a:r>
              <a:rPr lang="en-US" sz="3400" dirty="0" err="1"/>
              <a:t>pontificado</a:t>
            </a:r>
            <a:r>
              <a:rPr lang="en-US" sz="3400" dirty="0"/>
              <a:t> de 31 </a:t>
            </a:r>
            <a:r>
              <a:rPr lang="en-US" sz="3400" dirty="0" err="1"/>
              <a:t>años</a:t>
            </a:r>
            <a:r>
              <a:rPr lang="en-US" sz="3400" dirty="0"/>
              <a:t>, 7 meses y 22 días, ha </a:t>
            </a:r>
            <a:r>
              <a:rPr lang="en-US" sz="3400" dirty="0" err="1"/>
              <a:t>sido</a:t>
            </a:r>
            <a:r>
              <a:rPr lang="en-US" sz="3400" dirty="0"/>
              <a:t> el </a:t>
            </a:r>
            <a:r>
              <a:rPr lang="en-US" sz="3400" dirty="0" err="1"/>
              <a:t>más</a:t>
            </a:r>
            <a:r>
              <a:rPr lang="en-US" sz="3400" dirty="0"/>
              <a:t> largo de la </a:t>
            </a:r>
            <a:r>
              <a:rPr lang="en-US" sz="3400" dirty="0" err="1"/>
              <a:t>historia</a:t>
            </a:r>
            <a:r>
              <a:rPr lang="en-US" sz="3400" dirty="0"/>
              <a:t> de la </a:t>
            </a:r>
            <a:r>
              <a:rPr lang="en-US" sz="3400" dirty="0" err="1"/>
              <a:t>Iglesia</a:t>
            </a:r>
            <a:r>
              <a:rPr lang="en-US" sz="3400" dirty="0"/>
              <a:t>.</a:t>
            </a:r>
          </a:p>
        </p:txBody>
      </p:sp>
      <p:pic>
        <p:nvPicPr>
          <p:cNvPr id="15" name="Marcador de contenido 14" descr="Un dibujo de un hombre&#10;&#10;Descripción generada automáticamente con confianza baja">
            <a:extLst>
              <a:ext uri="{FF2B5EF4-FFF2-40B4-BE49-F238E27FC236}">
                <a16:creationId xmlns="" xmlns:a16="http://schemas.microsoft.com/office/drawing/2014/main" id="{C37CFFF1-8BE7-5742-A160-8DF24434D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34546" r="26211" b="-2"/>
          <a:stretch/>
        </p:blipFill>
        <p:spPr>
          <a:xfrm>
            <a:off x="1236194" y="1447800"/>
            <a:ext cx="2936836" cy="419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5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66"/>
    </mc:Choice>
    <mc:Fallback xmlns="">
      <p:transition advClick="0" advTm="606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900" dirty="0"/>
              <a:t>Juana de Arco</a:t>
            </a:r>
            <a:br>
              <a:rPr lang="en-US" sz="2900" dirty="0"/>
            </a:br>
            <a:r>
              <a:rPr lang="en-US" sz="2900" dirty="0" err="1"/>
              <a:t>Conocida</a:t>
            </a:r>
            <a:r>
              <a:rPr lang="en-US" sz="2900" dirty="0"/>
              <a:t> </a:t>
            </a:r>
            <a:r>
              <a:rPr lang="en-US" sz="2900" dirty="0" err="1"/>
              <a:t>como</a:t>
            </a:r>
            <a:r>
              <a:rPr lang="en-US" sz="2900" dirty="0"/>
              <a:t> la Doncella de Orleans, </a:t>
            </a:r>
            <a:r>
              <a:rPr lang="en-US" sz="2900" dirty="0" err="1"/>
              <a:t>Heroína</a:t>
            </a:r>
            <a:r>
              <a:rPr lang="en-US" sz="2900" dirty="0"/>
              <a:t> de Francia y </a:t>
            </a:r>
            <a:r>
              <a:rPr lang="en-US" sz="2900" dirty="0" err="1"/>
              <a:t>santificada</a:t>
            </a:r>
            <a:r>
              <a:rPr lang="en-US" sz="2900" dirty="0"/>
              <a:t> el 16 de mayo de 1920</a:t>
            </a:r>
          </a:p>
        </p:txBody>
      </p:sp>
      <p:pic>
        <p:nvPicPr>
          <p:cNvPr id="6" name="Marcador de contenido 5" descr="Un dibujo de una persona&#10;&#10;Descripción generada automáticamente con confianza baja">
            <a:extLst>
              <a:ext uri="{FF2B5EF4-FFF2-40B4-BE49-F238E27FC236}">
                <a16:creationId xmlns="" xmlns:a16="http://schemas.microsoft.com/office/drawing/2014/main" id="{1FA448BB-586F-8843-9E81-08ADF6D4F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3755" r="26952" b="-1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589"/>
    </mc:Choice>
    <mc:Fallback xmlns="">
      <p:transition advClick="0" advTm="658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49671A-56E8-7A4B-82C2-D4D473D4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 dirty="0" err="1">
                <a:solidFill>
                  <a:schemeClr val="tx1"/>
                </a:solidFill>
              </a:rPr>
              <a:t>Deportistas</a:t>
            </a:r>
            <a:r>
              <a:rPr lang="en-US" sz="6800" cap="all" spc="-100" dirty="0">
                <a:solidFill>
                  <a:schemeClr val="tx1"/>
                </a:solidFill>
              </a:rPr>
              <a:t>  </a:t>
            </a:r>
            <a:r>
              <a:rPr lang="en-US" sz="6800" cap="all" spc="-100" dirty="0" err="1">
                <a:solidFill>
                  <a:schemeClr val="tx1"/>
                </a:solidFill>
              </a:rPr>
              <a:t>como</a:t>
            </a:r>
            <a:r>
              <a:rPr lang="en-US" sz="6800" cap="all" spc="-1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49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227"/>
    </mc:Choice>
    <mc:Fallback xmlns="">
      <p:transition advClick="0" advTm="6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57B325C-3E35-45CF-9D07-3BCB281F3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Marion Clignet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Ciclista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francesa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participante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tres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JJOO y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ganadora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medalla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oro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persecución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mundial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ciclismos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pista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1999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="" xmlns:a16="http://schemas.microsoft.com/office/drawing/2014/main" id="{C24BEC42-AFF3-40D1-93A2-A27A42E1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="" xmlns:a16="http://schemas.microsoft.com/office/drawing/2014/main" id="{608F427C-1EC9-4280-9367-F2B3AA063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98810A7-E114-447A-A7D6-69B27CFB5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Marcador de contenido 5" descr="Jugador de futbol americano&#10;&#10;Descripción generada automáticamente con confianza media">
            <a:extLst>
              <a:ext uri="{FF2B5EF4-FFF2-40B4-BE49-F238E27FC236}">
                <a16:creationId xmlns="" xmlns:a16="http://schemas.microsoft.com/office/drawing/2014/main" id="{49C0AA1E-96C5-464F-9DEE-D3D73C604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854" y="994275"/>
            <a:ext cx="6270662" cy="48689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5400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967"/>
    </mc:Choice>
    <mc:Fallback xmlns="">
      <p:transition advClick="0" advTm="59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49671A-56E8-7A4B-82C2-D4D473D4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 dirty="0" err="1">
                <a:solidFill>
                  <a:schemeClr val="tx1"/>
                </a:solidFill>
              </a:rPr>
              <a:t>Actores</a:t>
            </a:r>
            <a:r>
              <a:rPr lang="en-US" sz="6800" cap="all" spc="-100" dirty="0">
                <a:solidFill>
                  <a:schemeClr val="tx1"/>
                </a:solidFill>
              </a:rPr>
              <a:t> </a:t>
            </a:r>
            <a:r>
              <a:rPr lang="en-US" sz="6800" cap="all" spc="-100" dirty="0" err="1">
                <a:solidFill>
                  <a:schemeClr val="tx1"/>
                </a:solidFill>
              </a:rPr>
              <a:t>como</a:t>
            </a:r>
            <a:r>
              <a:rPr lang="en-US" sz="6800" cap="all" spc="-1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16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580"/>
    </mc:Choice>
    <mc:Fallback xmlns="">
      <p:transition advClick="0" advTm="6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757B325C-3E35-45CF-9D07-3BCB281F3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Ronaldo Luís </a:t>
            </a:r>
            <a:r>
              <a:rPr lang="en-US" sz="26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Nazário</a:t>
            </a:r>
            <a:r>
              <a:rPr lang="en-US" sz="26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de Lima</a:t>
            </a:r>
            <a:br>
              <a:rPr lang="en-US" sz="26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6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Considerado</a:t>
            </a:r>
            <a:r>
              <a:rPr lang="en-US" sz="26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como</a:t>
            </a:r>
            <a:r>
              <a:rPr lang="en-US" sz="26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uno de los </a:t>
            </a:r>
            <a:r>
              <a:rPr lang="en-US" sz="26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mejores</a:t>
            </a:r>
            <a:r>
              <a:rPr lang="en-US" sz="26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delanteros</a:t>
            </a:r>
            <a:r>
              <a:rPr lang="en-US" sz="26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centro</a:t>
            </a:r>
            <a:r>
              <a:rPr lang="en-US" sz="26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de la </a:t>
            </a:r>
            <a:r>
              <a:rPr lang="en-US" sz="26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historia</a:t>
            </a:r>
            <a:r>
              <a:rPr lang="en-US" sz="2600" b="0" i="0" kern="12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del </a:t>
            </a:r>
            <a:r>
              <a:rPr lang="en-US" sz="2600" b="0" i="0" kern="1200" dirty="0" err="1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fútbol</a:t>
            </a:r>
            <a:endParaRPr lang="en-US" sz="2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Freeform 36">
            <a:extLst>
              <a:ext uri="{FF2B5EF4-FFF2-40B4-BE49-F238E27FC236}">
                <a16:creationId xmlns="" xmlns:a16="http://schemas.microsoft.com/office/drawing/2014/main" id="{C24BEC42-AFF3-40D1-93A2-A27A42E1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="" xmlns:a16="http://schemas.microsoft.com/office/drawing/2014/main" id="{608F427C-1EC9-4280-9367-F2B3AA063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F98810A7-E114-447A-A7D6-69B27CFB5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C44039FB-3F8C-41D9-9F4F-1FF8036F4D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6726" y="647698"/>
            <a:ext cx="3684917" cy="55621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8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6208"/>
    </mc:Choice>
    <mc:Fallback xmlns="">
      <p:transition advClick="0" advTm="620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5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57B325C-3E35-45CF-9D07-3BCB281F3B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Álex Crivillé</a:t>
            </a:r>
            <a:b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Primer español en ganar un campeonato del mundo en la categoría Reina.</a:t>
            </a:r>
          </a:p>
        </p:txBody>
      </p:sp>
      <p:sp>
        <p:nvSpPr>
          <p:cNvPr id="26" name="Freeform 36">
            <a:extLst>
              <a:ext uri="{FF2B5EF4-FFF2-40B4-BE49-F238E27FC236}">
                <a16:creationId xmlns="" xmlns:a16="http://schemas.microsoft.com/office/drawing/2014/main" id="{C24BEC42-AFF3-40D1-93A2-A27A42E1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="" xmlns:a16="http://schemas.microsoft.com/office/drawing/2014/main" id="{608F427C-1EC9-4280-9367-F2B3AA063E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98810A7-E114-447A-A7D6-69B27CFB5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Marcador de contenido 6" descr="Hombre con uniforme blanco&#10;&#10;Descripción generada automáticamente con confianza media">
            <a:extLst>
              <a:ext uri="{FF2B5EF4-FFF2-40B4-BE49-F238E27FC236}">
                <a16:creationId xmlns="" xmlns:a16="http://schemas.microsoft.com/office/drawing/2014/main" id="{10019963-BC8C-714C-AE07-5FEF5695A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854" y="1323290"/>
            <a:ext cx="6270662" cy="42109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15151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6141"/>
    </mc:Choice>
    <mc:Fallback xmlns="">
      <p:transition advClick="0" advTm="614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49671A-56E8-7A4B-82C2-D4D473D4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 dirty="0" err="1">
                <a:solidFill>
                  <a:schemeClr val="tx1"/>
                </a:solidFill>
              </a:rPr>
              <a:t>Científicos</a:t>
            </a:r>
            <a:r>
              <a:rPr lang="en-US" sz="6800" cap="all" spc="-100" dirty="0">
                <a:solidFill>
                  <a:schemeClr val="tx1"/>
                </a:solidFill>
              </a:rPr>
              <a:t>  </a:t>
            </a:r>
            <a:r>
              <a:rPr lang="en-US" sz="6800" cap="all" spc="-100" dirty="0" err="1">
                <a:solidFill>
                  <a:schemeClr val="tx1"/>
                </a:solidFill>
              </a:rPr>
              <a:t>como</a:t>
            </a:r>
            <a:r>
              <a:rPr lang="en-US" sz="6800" cap="all" spc="-100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005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642"/>
    </mc:Choice>
    <mc:Fallback xmlns="">
      <p:transition advClick="0" advTm="5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29" y="1447800"/>
            <a:ext cx="439782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Isaac Newton</a:t>
            </a:r>
            <a:b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Autor de Ley de la </a:t>
            </a:r>
            <a:r>
              <a:rPr lang="en-US" sz="24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dinámica</a:t>
            </a:r>
            <a: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Teorema</a:t>
            </a:r>
            <a: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binomial, </a:t>
            </a:r>
            <a:r>
              <a:rPr lang="en-US" sz="24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Leyes</a:t>
            </a:r>
            <a: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4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cinética</a:t>
            </a:r>
            <a: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Teoría</a:t>
            </a:r>
            <a: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crepuscular de la luz, Desarrollo del calculo </a:t>
            </a:r>
            <a:r>
              <a:rPr lang="en-US" sz="24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diferencial</a:t>
            </a:r>
            <a: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integral y Ley de </a:t>
            </a:r>
            <a:r>
              <a:rPr lang="en-US" sz="24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gravitación</a:t>
            </a:r>
            <a:r>
              <a:rPr lang="en-US" sz="24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universal. </a:t>
            </a:r>
          </a:p>
        </p:txBody>
      </p:sp>
      <p:pic>
        <p:nvPicPr>
          <p:cNvPr id="6" name="Marcador de contenido 5" descr="Cara de una persona&#10;&#10;Descripción generada automáticamente con confianza media">
            <a:extLst>
              <a:ext uri="{FF2B5EF4-FFF2-40B4-BE49-F238E27FC236}">
                <a16:creationId xmlns="" xmlns:a16="http://schemas.microsoft.com/office/drawing/2014/main" id="{CB674B85-B703-3548-A9E9-FEC6090C5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43854" y="1265848"/>
            <a:ext cx="5450557" cy="4325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97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436"/>
    </mc:Choice>
    <mc:Fallback xmlns="">
      <p:transition advClick="0" advTm="743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5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67CA421-FA2B-47ED-A101-F8BBEBB29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Alfred Nobel</a:t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Químico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ingeniero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escritor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 inventor. </a:t>
            </a:r>
            <a:r>
              <a:rPr lang="en-US" sz="2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Creador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del Premio que </a:t>
            </a:r>
            <a:r>
              <a:rPr lang="en-US" sz="2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lleva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nombre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2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12425D82-CD5E-45A4-9542-70951E59F2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21DB897-A621-4D5F-AC81-91199AC437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Marcador de contenido 6" descr="Imagen que contiene moneda, dibujo&#10;&#10;Descripción generada automáticamente">
            <a:extLst>
              <a:ext uri="{FF2B5EF4-FFF2-40B4-BE49-F238E27FC236}">
                <a16:creationId xmlns="" xmlns:a16="http://schemas.microsoft.com/office/drawing/2014/main" id="{4013776E-507B-B84D-8583-DCD133165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081281"/>
            <a:ext cx="6275584" cy="47006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05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6850"/>
    </mc:Choice>
    <mc:Fallback xmlns="">
      <p:transition advClick="0" advTm="685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67CA421-FA2B-47ED-A101-F8BBEBB29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Albert Einstein</a:t>
            </a:r>
            <a:b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Considerado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científico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más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importante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conocido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y popular del </a:t>
            </a:r>
            <a:r>
              <a:rPr lang="en-US" sz="30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siglo</a:t>
            </a:r>
            <a:r>
              <a:rPr lang="en-US" sz="3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XX.</a:t>
            </a:r>
          </a:p>
        </p:txBody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12425D82-CD5E-45A4-9542-70951E59F2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21DB897-A621-4D5F-AC81-91199AC437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Marcador de contenido 5" descr="Imagen en blanco y negro de un hombre con la boca abierta&#10;&#10;Descripción generada automáticamente con confianza media">
            <a:extLst>
              <a:ext uri="{FF2B5EF4-FFF2-40B4-BE49-F238E27FC236}">
                <a16:creationId xmlns="" xmlns:a16="http://schemas.microsoft.com/office/drawing/2014/main" id="{BD7757E7-28D2-844C-B36A-32196061F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668556"/>
            <a:ext cx="6275584" cy="35260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3674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772"/>
    </mc:Choice>
    <mc:Fallback xmlns="">
      <p:transition advClick="0" advTm="577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49671A-56E8-7A4B-82C2-D4D473D4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 dirty="0" err="1">
                <a:solidFill>
                  <a:schemeClr val="tx1"/>
                </a:solidFill>
              </a:rPr>
              <a:t>estadistas</a:t>
            </a:r>
            <a:r>
              <a:rPr lang="en-US" sz="6800" cap="all" spc="-100" dirty="0">
                <a:solidFill>
                  <a:schemeClr val="tx1"/>
                </a:solidFill>
              </a:rPr>
              <a:t>  </a:t>
            </a:r>
            <a:r>
              <a:rPr lang="en-US" sz="6800" cap="all" spc="-100" dirty="0" err="1">
                <a:solidFill>
                  <a:schemeClr val="tx1"/>
                </a:solidFill>
              </a:rPr>
              <a:t>como</a:t>
            </a:r>
            <a:r>
              <a:rPr lang="en-US" sz="6800" cap="all" spc="-100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681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279"/>
    </mc:Choice>
    <mc:Fallback xmlns="">
      <p:transition advClick="0" advTm="6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5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67CA421-FA2B-47ED-A101-F8BBEBB297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Alejandro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Magno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Conquistador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macedonio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y gran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estratega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militar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12425D82-CD5E-45A4-9542-70951E59F2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21DB897-A621-4D5F-AC81-91199AC437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Marcador de contenido 6" descr="Un dibujo de una persona&#10;&#10;Descripción generada automáticamente con confianza baja">
            <a:extLst>
              <a:ext uri="{FF2B5EF4-FFF2-40B4-BE49-F238E27FC236}">
                <a16:creationId xmlns="" xmlns:a16="http://schemas.microsoft.com/office/drawing/2014/main" id="{4F568EE3-B921-F24E-AB76-69DC52F77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55392" y="1674433"/>
            <a:ext cx="6275584" cy="35143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3758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6256"/>
    </mc:Choice>
    <mc:Fallback xmlns="">
      <p:transition advClick="0" advTm="625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4" y="1454963"/>
            <a:ext cx="6261915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Pedro I de </a:t>
            </a:r>
            <a:r>
              <a:rPr lang="en-US" sz="3400" dirty="0" err="1"/>
              <a:t>Rusia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>
                <a:effectLst/>
              </a:rPr>
              <a:t>Uno de los </a:t>
            </a:r>
            <a:r>
              <a:rPr lang="en-US" sz="3400" dirty="0" err="1">
                <a:effectLst/>
              </a:rPr>
              <a:t>más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destacados</a:t>
            </a:r>
            <a:r>
              <a:rPr lang="en-US" sz="3400" dirty="0">
                <a:effectLst/>
              </a:rPr>
              <a:t> </a:t>
            </a:r>
            <a:r>
              <a:rPr lang="en-US" sz="3400" dirty="0" err="1">
                <a:effectLst/>
              </a:rPr>
              <a:t>gobernantes</a:t>
            </a:r>
            <a:r>
              <a:rPr lang="en-US" sz="3400" dirty="0">
                <a:effectLst/>
              </a:rPr>
              <a:t> de la </a:t>
            </a:r>
            <a:r>
              <a:rPr lang="en-US" sz="3400" dirty="0" err="1">
                <a:effectLst/>
              </a:rPr>
              <a:t>historia</a:t>
            </a:r>
            <a:r>
              <a:rPr lang="en-US" sz="3400" dirty="0">
                <a:effectLst/>
              </a:rPr>
              <a:t> de </a:t>
            </a:r>
            <a:r>
              <a:rPr lang="en-US" sz="3400" u="none" strike="noStrike" dirty="0" err="1">
                <a:effectLst/>
              </a:rPr>
              <a:t>Rusia</a:t>
            </a:r>
            <a:r>
              <a:rPr lang="en-US" sz="3400" dirty="0">
                <a:effectLst/>
              </a:rPr>
              <a:t>, </a:t>
            </a:r>
            <a:r>
              <a:rPr lang="en-US" sz="3400" dirty="0" err="1">
                <a:effectLst/>
              </a:rPr>
              <a:t>perteneciente</a:t>
            </a:r>
            <a:r>
              <a:rPr lang="en-US" sz="3400" dirty="0">
                <a:effectLst/>
              </a:rPr>
              <a:t> a la </a:t>
            </a:r>
            <a:r>
              <a:rPr lang="en-US" sz="3400" u="none" strike="noStrike" dirty="0" err="1">
                <a:effectLst/>
              </a:rPr>
              <a:t>Dinastía</a:t>
            </a:r>
            <a:r>
              <a:rPr lang="en-US" sz="3400" u="none" strike="noStrike" dirty="0">
                <a:effectLst/>
              </a:rPr>
              <a:t> Romanov</a:t>
            </a:r>
            <a:endParaRPr lang="en-US" sz="3400" dirty="0"/>
          </a:p>
        </p:txBody>
      </p:sp>
      <p:pic>
        <p:nvPicPr>
          <p:cNvPr id="6" name="Marcador de contenido 5" descr="Dibujo de una persona&#10;&#10;Descripción generada automáticamente con confianza baja">
            <a:extLst>
              <a:ext uri="{FF2B5EF4-FFF2-40B4-BE49-F238E27FC236}">
                <a16:creationId xmlns="" xmlns:a16="http://schemas.microsoft.com/office/drawing/2014/main" id="{0E9321A7-E131-5249-B6BD-78289C5F0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2" b="519"/>
          <a:stretch/>
        </p:blipFill>
        <p:spPr>
          <a:xfrm>
            <a:off x="607849" y="609601"/>
            <a:ext cx="402746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9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855"/>
    </mc:Choice>
    <mc:Fallback xmlns="">
      <p:transition advClick="0" advTm="585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5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4" y="1454963"/>
            <a:ext cx="6261915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 err="1"/>
              <a:t>Napoleón</a:t>
            </a:r>
            <a:r>
              <a:rPr lang="en-US" sz="3400" dirty="0"/>
              <a:t> Bonaparte</a:t>
            </a:r>
            <a:br>
              <a:rPr lang="en-US" sz="3400" dirty="0"/>
            </a:br>
            <a:r>
              <a:rPr lang="en-US" sz="3400" dirty="0"/>
              <a:t>General y </a:t>
            </a:r>
            <a:r>
              <a:rPr lang="en-US" sz="3400" dirty="0" err="1"/>
              <a:t>estadista</a:t>
            </a:r>
            <a:r>
              <a:rPr lang="en-US" sz="3400" dirty="0"/>
              <a:t> </a:t>
            </a:r>
            <a:r>
              <a:rPr lang="en-US" sz="3400" dirty="0" err="1"/>
              <a:t>francés</a:t>
            </a:r>
            <a:r>
              <a:rPr lang="en-US" sz="3400" dirty="0"/>
              <a:t>, </a:t>
            </a:r>
            <a:r>
              <a:rPr lang="en-US" sz="3400" dirty="0" err="1"/>
              <a:t>autoproclamado</a:t>
            </a:r>
            <a:r>
              <a:rPr lang="en-US" sz="3400" dirty="0"/>
              <a:t> </a:t>
            </a:r>
            <a:r>
              <a:rPr lang="en-US" sz="3400" dirty="0" err="1"/>
              <a:t>Emperador</a:t>
            </a:r>
            <a:r>
              <a:rPr lang="en-US" sz="3400" dirty="0"/>
              <a:t> de Francia.</a:t>
            </a:r>
          </a:p>
        </p:txBody>
      </p:sp>
      <p:pic>
        <p:nvPicPr>
          <p:cNvPr id="7" name="Marcador de contenido 6" descr="Imagen que contiene interior, parado, sostener, cuarto&#10;&#10;Descripción generada automáticamente">
            <a:extLst>
              <a:ext uri="{FF2B5EF4-FFF2-40B4-BE49-F238E27FC236}">
                <a16:creationId xmlns="" xmlns:a16="http://schemas.microsoft.com/office/drawing/2014/main" id="{0F15A269-4BC3-4843-A3F2-10132D346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2" b="15994"/>
          <a:stretch/>
        </p:blipFill>
        <p:spPr>
          <a:xfrm>
            <a:off x="607849" y="609601"/>
            <a:ext cx="402746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9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875"/>
    </mc:Choice>
    <mc:Fallback xmlns="">
      <p:transition advClick="0" advTm="687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3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5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500" dirty="0">
                <a:solidFill>
                  <a:srgbClr val="EBEBEB"/>
                </a:solidFill>
              </a:rPr>
              <a:t>Melanie Griffith</a:t>
            </a:r>
            <a:br>
              <a:rPr lang="en-US" sz="4500" dirty="0">
                <a:solidFill>
                  <a:srgbClr val="EBEBEB"/>
                </a:solidFill>
              </a:rPr>
            </a:br>
            <a:r>
              <a:rPr lang="en-US" sz="4500" dirty="0" err="1">
                <a:solidFill>
                  <a:srgbClr val="EBEBEB"/>
                </a:solidFill>
              </a:rPr>
              <a:t>Actriz</a:t>
            </a:r>
            <a:r>
              <a:rPr lang="en-US" sz="4500" dirty="0">
                <a:solidFill>
                  <a:srgbClr val="EBEBEB"/>
                </a:solidFill>
              </a:rPr>
              <a:t> de cine </a:t>
            </a:r>
            <a:r>
              <a:rPr lang="en-US" sz="4500" dirty="0" err="1">
                <a:solidFill>
                  <a:srgbClr val="EBEBEB"/>
                </a:solidFill>
              </a:rPr>
              <a:t>estadounidense</a:t>
            </a:r>
            <a:r>
              <a:rPr lang="en-US" sz="4500" dirty="0">
                <a:solidFill>
                  <a:srgbClr val="EBEBEB"/>
                </a:solidFill>
              </a:rPr>
              <a:t>, </a:t>
            </a:r>
            <a:r>
              <a:rPr lang="en-US" sz="4500" dirty="0" err="1">
                <a:solidFill>
                  <a:srgbClr val="EBEBEB"/>
                </a:solidFill>
              </a:rPr>
              <a:t>ganadora</a:t>
            </a:r>
            <a:r>
              <a:rPr lang="en-US" sz="4500" dirty="0">
                <a:solidFill>
                  <a:srgbClr val="EBEBEB"/>
                </a:solidFill>
              </a:rPr>
              <a:t> del Globo de Oro</a:t>
            </a:r>
          </a:p>
        </p:txBody>
      </p:sp>
      <p:sp>
        <p:nvSpPr>
          <p:cNvPr id="24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a mujer con pelo largo&#10;&#10;Descripción generada automáticamente">
            <a:extLst>
              <a:ext uri="{FF2B5EF4-FFF2-40B4-BE49-F238E27FC236}">
                <a16:creationId xmlns="" xmlns:a16="http://schemas.microsoft.com/office/drawing/2014/main" id="{EF5BC374-826F-1547-BBEA-3062F2266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724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29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23"/>
    </mc:Choice>
    <mc:Fallback xmlns="">
      <p:transition advClick="0" advTm="602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49671A-56E8-7A4B-82C2-D4D473D4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>
                <a:solidFill>
                  <a:schemeClr val="tx1"/>
                </a:solidFill>
              </a:rPr>
              <a:t>PERSONAS </a:t>
            </a:r>
            <a:r>
              <a:rPr lang="en-US" sz="6800" cap="all" spc="-100" dirty="0" err="1">
                <a:solidFill>
                  <a:schemeClr val="tx1"/>
                </a:solidFill>
              </a:rPr>
              <a:t>comO</a:t>
            </a:r>
            <a:r>
              <a:rPr lang="en-US" sz="6800" cap="all" spc="-100" dirty="0">
                <a:solidFill>
                  <a:schemeClr val="tx1"/>
                </a:solidFill>
              </a:rPr>
              <a:t> </a:t>
            </a:r>
            <a:br>
              <a:rPr lang="en-US" sz="6800" cap="all" spc="-100" dirty="0">
                <a:solidFill>
                  <a:schemeClr val="tx1"/>
                </a:solidFill>
              </a:rPr>
            </a:br>
            <a:r>
              <a:rPr lang="en-US" sz="6800" cap="all" spc="-100" dirty="0">
                <a:solidFill>
                  <a:schemeClr val="tx1"/>
                </a:solidFill>
              </a:rPr>
              <a:t>TÚ </a:t>
            </a:r>
            <a:br>
              <a:rPr lang="en-US" sz="6800" cap="all" spc="-100" dirty="0">
                <a:solidFill>
                  <a:schemeClr val="tx1"/>
                </a:solidFill>
              </a:rPr>
            </a:br>
            <a:r>
              <a:rPr lang="en-US" sz="6800" cap="all" spc="-100" dirty="0">
                <a:solidFill>
                  <a:schemeClr val="tx1"/>
                </a:solidFill>
              </a:rPr>
              <a:t>Y COMO </a:t>
            </a:r>
            <a:br>
              <a:rPr lang="en-US" sz="6800" cap="all" spc="-100" dirty="0">
                <a:solidFill>
                  <a:schemeClr val="tx1"/>
                </a:solidFill>
              </a:rPr>
            </a:br>
            <a:r>
              <a:rPr lang="en-US" sz="6800" cap="all" spc="-100" dirty="0">
                <a:solidFill>
                  <a:schemeClr val="tx1"/>
                </a:solidFill>
              </a:rPr>
              <a:t>YO</a:t>
            </a:r>
          </a:p>
        </p:txBody>
      </p:sp>
    </p:spTree>
    <p:extLst>
      <p:ext uri="{BB962C8B-B14F-4D97-AF65-F5344CB8AC3E}">
        <p14:creationId xmlns:p14="http://schemas.microsoft.com/office/powerpoint/2010/main" val="23597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852"/>
    </mc:Choice>
    <mc:Fallback xmlns="">
      <p:transition advClick="0" advTm="5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7213A74-D63E-4124-BDED-4C46A3877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123" y="363415"/>
            <a:ext cx="5279659" cy="2198304"/>
          </a:xfrm>
        </p:spPr>
        <p:txBody>
          <a:bodyPr/>
          <a:lstStyle/>
          <a:p>
            <a:pPr algn="ctr"/>
            <a:r>
              <a:rPr lang="es-ES" sz="4000" dirty="0">
                <a:latin typeface="Arial Rounded MT Bold" pitchFamily="34" charset="0"/>
              </a:rPr>
              <a:t>24 de mayo Día Nacional de la Epilepsia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280458" y="0"/>
            <a:ext cx="12380878" cy="8643435"/>
            <a:chOff x="831" y="-625"/>
            <a:chExt cx="17373" cy="1718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14999"/>
              <a:ext cx="1650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14999"/>
              <a:ext cx="1397" cy="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1" y="15024"/>
              <a:ext cx="761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" y="15009"/>
              <a:ext cx="1787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" y="14999"/>
              <a:ext cx="1757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" y="15907"/>
              <a:ext cx="2312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" y="15020"/>
              <a:ext cx="100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" y="15907"/>
              <a:ext cx="856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15907"/>
              <a:ext cx="162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8" y="15907"/>
              <a:ext cx="646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0" y="15910"/>
              <a:ext cx="1111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" y="-625"/>
              <a:ext cx="9514" cy="8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G:\logos, fotos, imagenes y carteles\[1]dgenesnegro (1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58" y="3622861"/>
            <a:ext cx="4973348" cy="35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UARIO\Downloads\LOGO-EPILEPSIA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733" r="3045" b="5412"/>
          <a:stretch/>
        </p:blipFill>
        <p:spPr bwMode="auto">
          <a:xfrm>
            <a:off x="8874370" y="7132877"/>
            <a:ext cx="3317630" cy="15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7798" r="3046" b="6037"/>
          <a:stretch/>
        </p:blipFill>
        <p:spPr>
          <a:xfrm>
            <a:off x="8124092" y="4818185"/>
            <a:ext cx="2672862" cy="12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307"/>
    </mc:Choice>
    <mc:Fallback xmlns="">
      <p:transition advClick="0" advTm="63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5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325" y="1227556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>
                <a:solidFill>
                  <a:srgbClr val="EBEBEB"/>
                </a:solidFill>
              </a:rPr>
              <a:t>Danny Glover</a:t>
            </a:r>
            <a:br>
              <a:rPr lang="en-US" sz="3400" dirty="0">
                <a:solidFill>
                  <a:srgbClr val="EBEBEB"/>
                </a:solidFill>
              </a:rPr>
            </a:br>
            <a:r>
              <a:rPr lang="en-US" sz="3400" dirty="0">
                <a:solidFill>
                  <a:srgbClr val="EBEBEB"/>
                </a:solidFill>
              </a:rPr>
              <a:t> Actor y </a:t>
            </a:r>
            <a:r>
              <a:rPr lang="en-US" sz="3400" dirty="0" err="1">
                <a:solidFill>
                  <a:srgbClr val="EBEBEB"/>
                </a:solidFill>
              </a:rPr>
              <a:t>a</a:t>
            </a:r>
            <a:r>
              <a:rPr lang="en-US" sz="3400" dirty="0" err="1">
                <a:solidFill>
                  <a:srgbClr val="EBEBEB"/>
                </a:solidFill>
                <a:effectLst/>
              </a:rPr>
              <a:t>ctivista</a:t>
            </a:r>
            <a:r>
              <a:rPr lang="en-US" sz="3400" dirty="0">
                <a:solidFill>
                  <a:srgbClr val="EBEBEB"/>
                </a:solidFill>
                <a:effectLst/>
              </a:rPr>
              <a:t> por los derechos de los </a:t>
            </a:r>
            <a:r>
              <a:rPr lang="en-US" sz="3400" dirty="0" err="1">
                <a:solidFill>
                  <a:srgbClr val="EBEBEB"/>
                </a:solidFill>
                <a:effectLst/>
              </a:rPr>
              <a:t>afroamericanos</a:t>
            </a:r>
            <a:r>
              <a:rPr lang="en-US" sz="3400" dirty="0">
                <a:solidFill>
                  <a:srgbClr val="EBEBEB"/>
                </a:solidFill>
                <a:effectLst/>
              </a:rPr>
              <a:t> </a:t>
            </a:r>
            <a:r>
              <a:rPr lang="en-US" sz="3400" dirty="0" err="1">
                <a:solidFill>
                  <a:srgbClr val="EBEBEB"/>
                </a:solidFill>
                <a:effectLst/>
              </a:rPr>
              <a:t>en</a:t>
            </a:r>
            <a:r>
              <a:rPr lang="en-US" sz="3400" dirty="0">
                <a:solidFill>
                  <a:srgbClr val="EBEBEB"/>
                </a:solidFill>
                <a:effectLst/>
              </a:rPr>
              <a:t> los </a:t>
            </a:r>
            <a:r>
              <a:rPr lang="en-US" sz="3400" dirty="0" err="1">
                <a:solidFill>
                  <a:srgbClr val="EBEBEB"/>
                </a:solidFill>
                <a:effectLst/>
              </a:rPr>
              <a:t>Estados</a:t>
            </a:r>
            <a:r>
              <a:rPr lang="en-US" sz="3400" dirty="0">
                <a:solidFill>
                  <a:srgbClr val="EBEBEB"/>
                </a:solidFill>
                <a:effectLst/>
              </a:rPr>
              <a:t> Unidos</a:t>
            </a:r>
            <a:endParaRPr lang="en-US" sz="3400" dirty="0">
              <a:solidFill>
                <a:srgbClr val="EBEBEB"/>
              </a:solidFill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Un hombre sonriendo&#10;&#10;Descripción generada automáticamente">
            <a:extLst>
              <a:ext uri="{FF2B5EF4-FFF2-40B4-BE49-F238E27FC236}">
                <a16:creationId xmlns="" xmlns:a16="http://schemas.microsoft.com/office/drawing/2014/main" id="{E27912B5-2C9A-444B-A473-F6ECC08D7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7323" r="17324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13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140"/>
    </mc:Choice>
    <mc:Fallback xmlns="">
      <p:transition advClick="0" advTm="61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6" y="1447800"/>
            <a:ext cx="5453001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500" dirty="0"/>
              <a:t>Hugo Weaving</a:t>
            </a:r>
            <a:br>
              <a:rPr lang="en-US" sz="4500" dirty="0"/>
            </a:br>
            <a:r>
              <a:rPr lang="en-US" sz="4500" dirty="0"/>
              <a:t>Actor </a:t>
            </a:r>
            <a:r>
              <a:rPr lang="en-US" sz="4500" dirty="0" err="1"/>
              <a:t>galardonado</a:t>
            </a:r>
            <a:r>
              <a:rPr lang="en-US" sz="4500" dirty="0"/>
              <a:t> con el </a:t>
            </a:r>
            <a:r>
              <a:rPr lang="en-US" sz="4500" dirty="0" err="1"/>
              <a:t>premio</a:t>
            </a:r>
            <a:r>
              <a:rPr lang="en-US" sz="4500" dirty="0"/>
              <a:t> Sag y el </a:t>
            </a:r>
            <a:r>
              <a:rPr lang="en-US" sz="4500" dirty="0" err="1"/>
              <a:t>galardón</a:t>
            </a:r>
            <a:r>
              <a:rPr lang="en-US" sz="4500" dirty="0"/>
              <a:t> AACTA</a:t>
            </a:r>
          </a:p>
        </p:txBody>
      </p:sp>
      <p:pic>
        <p:nvPicPr>
          <p:cNvPr id="6" name="Marcador de contenido 5" descr="La cara de una persona&#10;&#10;Descripción generada automáticamente con confianza media">
            <a:extLst>
              <a:ext uri="{FF2B5EF4-FFF2-40B4-BE49-F238E27FC236}">
                <a16:creationId xmlns="" xmlns:a16="http://schemas.microsoft.com/office/drawing/2014/main" id="{BA99CF57-5F91-C041-A1FD-F8FF3AFB9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23835" r="39320" b="1"/>
          <a:stretch/>
        </p:blipFill>
        <p:spPr>
          <a:xfrm>
            <a:off x="1236194" y="1447800"/>
            <a:ext cx="2936836" cy="419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5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307"/>
    </mc:Choice>
    <mc:Fallback xmlns="">
      <p:transition advClick="0" advTm="630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49671A-56E8-7A4B-82C2-D4D473D4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6800" cap="all" spc="-100" dirty="0">
                <a:solidFill>
                  <a:schemeClr val="tx1"/>
                </a:solidFill>
              </a:rPr>
              <a:t>MÚSICOS  </a:t>
            </a:r>
            <a:r>
              <a:rPr lang="en-US" sz="6800" cap="all" spc="-100" dirty="0" err="1">
                <a:solidFill>
                  <a:schemeClr val="tx1"/>
                </a:solidFill>
              </a:rPr>
              <a:t>como</a:t>
            </a:r>
            <a:r>
              <a:rPr lang="en-US" sz="6800" cap="all" spc="-1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31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407"/>
    </mc:Choice>
    <mc:Fallback xmlns="">
      <p:transition advClick="0" advTm="6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6" y="1447800"/>
            <a:ext cx="5453001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900" dirty="0"/>
              <a:t>Prince</a:t>
            </a:r>
            <a:br>
              <a:rPr lang="en-US" sz="2900" dirty="0"/>
            </a:br>
            <a:r>
              <a:rPr lang="en-US" sz="2900" dirty="0"/>
              <a:t>Cantante y compositor </a:t>
            </a:r>
            <a:r>
              <a:rPr lang="en-US" sz="2900" dirty="0" err="1"/>
              <a:t>g</a:t>
            </a:r>
            <a:r>
              <a:rPr lang="en-US" sz="2900" dirty="0" err="1">
                <a:effectLst/>
              </a:rPr>
              <a:t>anó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siete</a:t>
            </a:r>
            <a:r>
              <a:rPr lang="en-US" sz="2900" dirty="0">
                <a:effectLst/>
              </a:rPr>
              <a:t> </a:t>
            </a:r>
            <a:r>
              <a:rPr lang="en-US" sz="2900" dirty="0" err="1">
                <a:effectLst/>
              </a:rPr>
              <a:t>premios</a:t>
            </a:r>
            <a:r>
              <a:rPr lang="en-US" sz="2900" dirty="0">
                <a:effectLst/>
              </a:rPr>
              <a:t> </a:t>
            </a:r>
            <a:r>
              <a:rPr lang="en-US" sz="2900" strike="noStrike" dirty="0">
                <a:effectLst/>
              </a:rPr>
              <a:t>Grammy</a:t>
            </a:r>
            <a:r>
              <a:rPr lang="en-US" sz="2900" dirty="0">
                <a:effectLst/>
              </a:rPr>
              <a:t>, un </a:t>
            </a:r>
            <a:r>
              <a:rPr lang="en-US" sz="2900" strike="noStrike" dirty="0">
                <a:effectLst/>
              </a:rPr>
              <a:t>American Music Award</a:t>
            </a:r>
            <a:r>
              <a:rPr lang="en-US" sz="2900" dirty="0">
                <a:effectLst/>
              </a:rPr>
              <a:t>, un </a:t>
            </a:r>
            <a:r>
              <a:rPr lang="en-US" sz="2900" strike="noStrike" dirty="0">
                <a:effectLst/>
              </a:rPr>
              <a:t>Globo de Oro</a:t>
            </a:r>
            <a:r>
              <a:rPr lang="en-US" sz="2900" dirty="0">
                <a:effectLst/>
              </a:rPr>
              <a:t> y un </a:t>
            </a:r>
            <a:r>
              <a:rPr lang="en-US" sz="2900" strike="noStrike" dirty="0">
                <a:effectLst/>
              </a:rPr>
              <a:t>Oscar</a:t>
            </a:r>
            <a:r>
              <a:rPr lang="en-US" sz="2900" dirty="0">
                <a:effectLst/>
              </a:rPr>
              <a:t> </a:t>
            </a:r>
            <a:endParaRPr lang="en-US" sz="2900" dirty="0"/>
          </a:p>
        </p:txBody>
      </p:sp>
      <p:pic>
        <p:nvPicPr>
          <p:cNvPr id="6" name="Marcador de contenido 5" descr="Imagen que contiene joven, morado, niña, frente&#10;&#10;Descripción generada automáticamente">
            <a:extLst>
              <a:ext uri="{FF2B5EF4-FFF2-40B4-BE49-F238E27FC236}">
                <a16:creationId xmlns="" xmlns:a16="http://schemas.microsoft.com/office/drawing/2014/main" id="{5F09DC9C-06EA-2648-BDFF-D39684A63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37390" r="20031" b="2"/>
          <a:stretch/>
        </p:blipFill>
        <p:spPr>
          <a:xfrm>
            <a:off x="1236194" y="1447800"/>
            <a:ext cx="2936836" cy="419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7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527"/>
    </mc:Choice>
    <mc:Fallback xmlns="">
      <p:transition advClick="0" advTm="652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5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6" y="1447800"/>
            <a:ext cx="5453001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Neil Young</a:t>
            </a:r>
            <a:br>
              <a:rPr lang="en-US" sz="3400" dirty="0"/>
            </a:br>
            <a:r>
              <a:rPr lang="en-US" sz="3400" strike="noStrike" dirty="0" err="1">
                <a:effectLst/>
              </a:rPr>
              <a:t>Músico</a:t>
            </a:r>
            <a:r>
              <a:rPr lang="en-US" sz="3400" dirty="0">
                <a:effectLst/>
              </a:rPr>
              <a:t>, </a:t>
            </a:r>
            <a:br>
              <a:rPr lang="en-US" sz="3400" dirty="0">
                <a:effectLst/>
              </a:rPr>
            </a:br>
            <a:r>
              <a:rPr lang="en-US" sz="3400" strike="noStrike" dirty="0">
                <a:effectLst/>
              </a:rPr>
              <a:t>compositor</a:t>
            </a:r>
            <a:r>
              <a:rPr lang="en-US" sz="3400" dirty="0">
                <a:effectLst/>
              </a:rPr>
              <a:t>, </a:t>
            </a:r>
            <a:r>
              <a:rPr lang="en-US" sz="3400" strike="noStrike" dirty="0">
                <a:effectLst/>
              </a:rPr>
              <a:t>productor, </a:t>
            </a:r>
            <a:r>
              <a:rPr lang="en-US" sz="3400" strike="noStrike" dirty="0" err="1">
                <a:effectLst/>
              </a:rPr>
              <a:t>guionista</a:t>
            </a:r>
            <a:r>
              <a:rPr lang="en-US" sz="3400" strike="noStrike" dirty="0">
                <a:effectLst/>
              </a:rPr>
              <a:t> y director</a:t>
            </a:r>
            <a:endParaRPr lang="en-US" sz="3400" dirty="0"/>
          </a:p>
        </p:txBody>
      </p:sp>
      <p:pic>
        <p:nvPicPr>
          <p:cNvPr id="7" name="Marcador de contenido 6" descr="Dibujo de un hombre con una guitarra&#10;&#10;Descripción generada automáticamente con confianza media">
            <a:extLst>
              <a:ext uri="{FF2B5EF4-FFF2-40B4-BE49-F238E27FC236}">
                <a16:creationId xmlns="" xmlns:a16="http://schemas.microsoft.com/office/drawing/2014/main" id="{27C971C1-FD86-F14F-B4BE-75F49FF43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31411" r="21958" b="2"/>
          <a:stretch/>
        </p:blipFill>
        <p:spPr>
          <a:xfrm>
            <a:off x="1236194" y="1447800"/>
            <a:ext cx="2936836" cy="4191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7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980"/>
    </mc:Choice>
    <mc:Fallback xmlns="">
      <p:transition advClick="0" advTm="59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19BAF3-7E20-4B9D-B544-BABAEEA1F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50648F4-ABCD-4DF0-8641-76CFB23547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89BE678-777B-482A-A616-FEDC47B162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F1EB4BD-9C7E-4AA3-9681-C7EB0DA625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4AAE3AA-3759-4D28-B0EF-575F25A514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28BE0C3-2102-4820-B88B-A448B1840D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3F4807A-5068-4492-8025-D75F320E9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0BF1F6-7C25-B342-BF5E-EAD192C9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rgbClr val="EBEBEB"/>
                </a:solidFill>
              </a:rPr>
              <a:t>Elton John</a:t>
            </a:r>
            <a:br>
              <a:rPr lang="en-US" sz="2600" dirty="0">
                <a:solidFill>
                  <a:srgbClr val="EBEBEB"/>
                </a:solidFill>
              </a:rPr>
            </a:br>
            <a:r>
              <a:rPr lang="en-US" sz="2600" dirty="0">
                <a:solidFill>
                  <a:srgbClr val="EBEBEB"/>
                </a:solidFill>
              </a:rPr>
              <a:t>  </a:t>
            </a:r>
            <a:r>
              <a:rPr lang="en-US" sz="2600" dirty="0" err="1">
                <a:solidFill>
                  <a:srgbClr val="EBEBEB"/>
                </a:solidFill>
              </a:rPr>
              <a:t>Musico</a:t>
            </a:r>
            <a:r>
              <a:rPr lang="en-US" sz="2600" dirty="0">
                <a:solidFill>
                  <a:srgbClr val="EBEBEB"/>
                </a:solidFill>
              </a:rPr>
              <a:t> y compositor </a:t>
            </a:r>
            <a:r>
              <a:rPr lang="en-US" sz="2600" dirty="0" err="1">
                <a:solidFill>
                  <a:srgbClr val="EBEBEB"/>
                </a:solidFill>
              </a:rPr>
              <a:t>ganador</a:t>
            </a:r>
            <a:r>
              <a:rPr lang="en-US" sz="2600" dirty="0">
                <a:solidFill>
                  <a:srgbClr val="EBEBEB"/>
                </a:solidFill>
              </a:rPr>
              <a:t> de </a:t>
            </a:r>
            <a:r>
              <a:rPr lang="en-US" sz="2600" dirty="0" err="1">
                <a:solidFill>
                  <a:srgbClr val="EBEBEB"/>
                </a:solidFill>
              </a:rPr>
              <a:t>varios</a:t>
            </a:r>
            <a:r>
              <a:rPr lang="en-US" sz="2600" dirty="0">
                <a:solidFill>
                  <a:srgbClr val="EBEBEB"/>
                </a:solidFill>
              </a:rPr>
              <a:t> </a:t>
            </a:r>
            <a:r>
              <a:rPr lang="en-US" sz="2600" dirty="0" err="1">
                <a:solidFill>
                  <a:srgbClr val="EBEBEB"/>
                </a:solidFill>
              </a:rPr>
              <a:t>premios</a:t>
            </a:r>
            <a:r>
              <a:rPr lang="en-US" sz="2600" dirty="0">
                <a:solidFill>
                  <a:srgbClr val="EBEBEB"/>
                </a:solidFill>
              </a:rPr>
              <a:t> Grammy, Oscar, </a:t>
            </a:r>
            <a:r>
              <a:rPr lang="en-US" sz="2600" dirty="0" err="1">
                <a:solidFill>
                  <a:srgbClr val="EBEBEB"/>
                </a:solidFill>
              </a:rPr>
              <a:t>Globos</a:t>
            </a:r>
            <a:r>
              <a:rPr lang="en-US" sz="2600" dirty="0">
                <a:solidFill>
                  <a:srgbClr val="EBEBEB"/>
                </a:solidFill>
              </a:rPr>
              <a:t> de Oro y Tommy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="" xmlns:a16="http://schemas.microsoft.com/office/drawing/2014/main" id="{B24996F8-180C-4DCB-8A26-DFA336CDE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Hombre sonriendo con lentes&#10;&#10;Descripción generada automáticamente">
            <a:extLst>
              <a:ext uri="{FF2B5EF4-FFF2-40B4-BE49-F238E27FC236}">
                <a16:creationId xmlns="" xmlns:a16="http://schemas.microsoft.com/office/drawing/2014/main" id="{E9AAA551-ADEC-9146-8DE3-05C8E82DD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9285" r="16784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30182B0-3559-41D5-9EBC-0BD86BEDA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01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898"/>
    </mc:Choice>
    <mc:Fallback xmlns="">
      <p:transition advClick="0" advTm="589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501</TotalTime>
  <Words>116</Words>
  <Application>Microsoft Office PowerPoint</Application>
  <PresentationFormat>Personalizado</PresentationFormat>
  <Paragraphs>32</Paragraphs>
  <Slides>31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Ion</vt:lpstr>
      <vt:lpstr>PERSONALIDADES CON EPILEPSIA</vt:lpstr>
      <vt:lpstr>Actores como…</vt:lpstr>
      <vt:lpstr>Melanie Griffith Actriz de cine estadounidense, ganadora del Globo de Oro</vt:lpstr>
      <vt:lpstr>Danny Glover  Actor y activista por los derechos de los afroamericanos en los Estados Unidos</vt:lpstr>
      <vt:lpstr>Hugo Weaving Actor galardonado con el premio Sag y el galardón AACTA</vt:lpstr>
      <vt:lpstr>MÚSICOS  como…</vt:lpstr>
      <vt:lpstr>Prince Cantante y compositor ganó siete premios Grammy, un American Music Award, un Globo de Oro y un Oscar </vt:lpstr>
      <vt:lpstr>Neil Young Músico,  compositor, productor, guionista y director</vt:lpstr>
      <vt:lpstr>Elton John   Musico y compositor ganador de varios premios Grammy, Oscar, Globos de Oro y Tommy</vt:lpstr>
      <vt:lpstr>Autores literarios  como…</vt:lpstr>
      <vt:lpstr>Agatha Christie La novelista que más obras ha vendido de todos los tiempos y nombrada Dama Comendadora del Imperio Británico</vt:lpstr>
      <vt:lpstr>Gustave Flaubert Considerado como uno de los mayores novelistas del siglo XIX</vt:lpstr>
      <vt:lpstr>Fiodor Dostoyevski El escritor del siglo XIX que mas influencia tuvo en los literatos del siglo XX</vt:lpstr>
      <vt:lpstr>Religiosos  como…</vt:lpstr>
      <vt:lpstr>Santa Teresa de Jesús Religiosa, escritora mística, filosofa y fundadora de la Orden de las Carmelitas Descalzas  </vt:lpstr>
      <vt:lpstr>Pío IX Su pontificado de 31 años, 7 meses y 22 días, ha sido el más largo de la historia de la Iglesia.</vt:lpstr>
      <vt:lpstr>Juana de Arco Conocida como la Doncella de Orleans, Heroína de Francia y santificada el 16 de mayo de 1920</vt:lpstr>
      <vt:lpstr>Deportistas  como…</vt:lpstr>
      <vt:lpstr>Marion Clignet Ciclista francesa participante en tres JJOO y ganadora de la medalla de oro en persecución del mundial de ciclismos en pista de 1999</vt:lpstr>
      <vt:lpstr>Ronaldo Luís Nazário de Lima Considerado como uno de los mejores delanteros centro de la historia del fútbol</vt:lpstr>
      <vt:lpstr>Álex Crivillé Primer español en ganar un campeonato del mundo en la categoría Reina.</vt:lpstr>
      <vt:lpstr>Científicos  como...</vt:lpstr>
      <vt:lpstr>Isaac Newton Autor de Ley de la dinámica, Teorema binomial, Leyes de la cinética, Teoría crepuscular de la luz, Desarrollo del calculo diferencial e integral y Ley de gravitación universal. </vt:lpstr>
      <vt:lpstr>Alfred Nobel Químico, ingeniero, escritor e inventor. Creador del Premio que lleva su nombre.  </vt:lpstr>
      <vt:lpstr>Albert Einstein Considerado el científico más importante, conocido y popular del siglo XX.</vt:lpstr>
      <vt:lpstr>estadistas  como...</vt:lpstr>
      <vt:lpstr>Alejandro Magno Conquistador macedonio y gran estratega militar.</vt:lpstr>
      <vt:lpstr>Pedro I de Rusia Uno de los más destacados gobernantes de la historia de Rusia, perteneciente a la Dinastía Romanov</vt:lpstr>
      <vt:lpstr>Napoleón Bonaparte General y estadista francés, autoproclamado Emperador de Francia.</vt:lpstr>
      <vt:lpstr>PERSONAS comO  TÚ  Y COMO  YO</vt:lpstr>
      <vt:lpstr>24 de mayo Día Nacional de la Epilepsia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PERSONALIDADES CON EPILEPSIA</dc:title>
  <dc:creator>MARIA DEL MAR JIMENEZ-CERVANTES ARNAO</dc:creator>
  <cp:lastModifiedBy>Usuario de Windows</cp:lastModifiedBy>
  <cp:revision>27</cp:revision>
  <dcterms:created xsi:type="dcterms:W3CDTF">2021-05-03T16:13:10Z</dcterms:created>
  <dcterms:modified xsi:type="dcterms:W3CDTF">2021-05-14T11:20:22Z</dcterms:modified>
</cp:coreProperties>
</file>